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8308C7-8F79-4889-A374-60768A94B7B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D77E7D-85D8-459B-A9D9-EF9A790C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Tm="5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76;&#1088;&#1077;&#1081;\Documents\&#1055;&#1088;&#1077;&#1079;&#1077;&#1085;&#1090;&#1072;&#1094;&#1080;&#1080;\&#1064;&#1080;&#1088;&#1086;&#1082;&#1072;&#1103;%20&#1084;&#1072;&#1089;&#1083;&#1077;&#1085;&#1080;&#1094;&#1072;%20&#1055;&#1072;&#1090;&#1088;&#1080;&#1085;&#1072;%20&#1042;.&#1053;\&#1048;&#1074;&#1072;&#1085;%20&#1050;&#1091;&#1087;&#1072;&#1083;&#1072;%20-%20&#1052;&#1072;&#1089;&#1083;&#1077;&#1085;&#1080;&#1094;&#1072;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avigator-tour.ru/var/i/948/33a9b7/1898de60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ultinfo.ru/harovsk/maslenica/12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ompatriotsru.com/uploads/7a/91/7a9194799681ffb053bbdc31abd6f879/maslenitsa-1-.jpe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.liveinternet.ru/images/attach/c/1/54/853/54853610_46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.liveinternet.ru/images/attach/c/2/71/400/71400671_u70_140201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nur.kz/n/0d/c/1196776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edia.damochka.ru/images/dnevnik/678/1308678/5.1235410776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trana-sovetov.com/recipes/bread/5604-pancackes-for-maslenitsa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3211/mapronin.22/0_1c0bc_c086d84e_X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23003.rimg.info/icon/1626788000a0d9f4371ce64c04e81a20d6e0681037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useum.ru/imgB.asp?1532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bor.ru/news/img/4032-full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obj.altapress.ru/picture/width/584/22786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60648"/>
            <a:ext cx="4536504" cy="12537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ШИРОКАЯ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Рисунок 3" descr="История Маслениц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619125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4896544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МАСЛЕНИЦА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7616" y="5462464"/>
            <a:ext cx="3456384" cy="1395536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  <a:t>ВЫПОЛНИЛА:</a:t>
            </a:r>
            <a: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1800" b="0" cap="none" dirty="0" err="1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  <a:t>Патрина</a:t>
            </a:r>
            <a: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  <a:t> В.Н.</a:t>
            </a:r>
            <a:b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  <a:t>учитель начальных  классов,</a:t>
            </a:r>
            <a:b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  <a:t>МКОУ  СОШ №5, </a:t>
            </a:r>
            <a: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  <a:t>городского округа, </a:t>
            </a:r>
            <a:r>
              <a:rPr lang="ru-RU" sz="1800" b="0" cap="none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nstantia" pitchFamily="18" charset="0"/>
              </a:rPr>
              <a:t>г.Фролово</a:t>
            </a:r>
            <a:endParaRPr lang="ru-RU" sz="1800" b="0" cap="none" dirty="0">
              <a:ln w="5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0" name="Иван Купала - Маслениц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5488" y="1916832"/>
            <a:ext cx="4608512" cy="41884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Это </a:t>
            </a:r>
            <a:r>
              <a:rPr lang="ru-RU" dirty="0" smtClean="0"/>
              <a:t>проводы Масленицы. Именно в этот день завершались все гуляния и объедание блинами. В этот день было принято не только сворачивать все гуляния, но также просить у всех прощения. Также история Масленицы такова, что именно в последний день гуляний традиционно делали из соломы и тряпок пугало, которое несли через всю деревню на поле. В зависимости от местности, где проходили проводы Масленицы, пугало или сжигали, или топили в проруби, или разрывали на куски. Солому, которая могла остаться после пугала, следовало разбросать по полю.</a:t>
            </a:r>
          </a:p>
          <a:p>
            <a:pPr algn="l"/>
            <a:endParaRPr lang="ru-RU" dirty="0"/>
          </a:p>
        </p:txBody>
      </p:sp>
      <p:pic>
        <p:nvPicPr>
          <p:cNvPr id="25602" name="Picture 2" descr="Картинка 156 из 1737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085554" cy="403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5277515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«ПРОЩЁНОЕ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5805264"/>
            <a:ext cx="6048672" cy="10527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ВОСКРЕСЕНЬЕ»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а 157 из 1737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776864" cy="582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а 169 из 1737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78209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а 104 из 1737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7848872" cy="562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1340768"/>
            <a:ext cx="3203848" cy="44644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Масленица называлась честной, широкой, пьяной, обжорной, разорительницей. Говорили, что она «целую неделю пела-плясала, ела-пила, друг ко дружке в гости хаживала, в блинах валялась, в масле купалась». Масленица отмечалась по всей России и в деревнях, и в городах. Ее празднование считалось для всех русских людей обязательным: «Хоть себя заложи, а масленицу проводи».</a:t>
            </a:r>
          </a:p>
          <a:p>
            <a:pPr algn="l"/>
            <a:endParaRPr lang="ru-RU" dirty="0"/>
          </a:p>
        </p:txBody>
      </p:sp>
      <p:pic>
        <p:nvPicPr>
          <p:cNvPr id="1028" name="Picture 4" descr="Картинка 233 из 1737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5590400" cy="3744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4104456" cy="10673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ИСТОРИЯ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172199"/>
            <a:ext cx="5256584" cy="1685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МАСЛЕНИЦЫ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544812"/>
            <a:ext cx="3491880" cy="375639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Каждый день имеет свое значение и название. Таким образом на каждый день есть различные обряды, которые следует соблюдать. Что же еще скрывает от нас история Масленицы, и чего мы не знаем?</a:t>
            </a:r>
          </a:p>
          <a:p>
            <a:pPr algn="l"/>
            <a:endParaRPr lang="ru-RU" dirty="0"/>
          </a:p>
        </p:txBody>
      </p:sp>
      <p:pic>
        <p:nvPicPr>
          <p:cNvPr id="16386" name="Picture 2" descr="Картинка 265 из 1737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517039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4447542" cy="14697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НЕДЕЛЯ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373216"/>
            <a:ext cx="5225871" cy="12537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ГУЛЯНИЙ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Картинка 268 из 1737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340768"/>
            <a:ext cx="48245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6169203" cy="11097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ПОНЕДЕЛЬНИК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45224"/>
            <a:ext cx="4687642" cy="11097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«ВСТРЕЧА»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268760"/>
            <a:ext cx="3995936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История Масленицы гласит, что в этот день встречали первый день праздника. В понедельник заканчивали строительство качелей, горок и балаганов. Также в понедельник начинали печь </a:t>
            </a:r>
            <a:r>
              <a:rPr lang="ru-RU" dirty="0" smtClean="0">
                <a:solidFill>
                  <a:srgbClr val="FFFF00"/>
                </a:solidFill>
                <a:hlinkClick r:id="rId4" tooltip="Блины на Масленицу"/>
              </a:rPr>
              <a:t>блины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dirty="0" smtClean="0"/>
              <a:t> Первый испеченный блин следовало отдать нищим, чтобы они поминали усопших. Также в понедельник свекор и свекровь отправляли свою невестку на целый день к ее родителям. А вот вечером они и сами уже приходили в гости, где обговаривали место и время для гуляний, и кого на них пригласить.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196752"/>
            <a:ext cx="3816424" cy="45365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этот день начинались гуляния, и всех угощали блинами. В гости звали всех родных и знакомых. А зазывали гостей простой фразой: «У нас горы снежные готовы и блины напечены — просим жаловать!». Кроме того, вторник также известен смотринами невест. Также в этот день ходили свататься, чтобы уже после Великого поста можно было сыграть свадьбу.</a:t>
            </a:r>
            <a:endParaRPr lang="ru-RU" dirty="0"/>
          </a:p>
        </p:txBody>
      </p:sp>
      <p:pic>
        <p:nvPicPr>
          <p:cNvPr id="18434" name="Picture 2" descr="Картинка 312 из 1737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880702" cy="378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4968552" cy="10377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ВТОРНИК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517232"/>
            <a:ext cx="5761598" cy="10377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«ЗАИГРЫШИ»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1124744"/>
            <a:ext cx="3528392" cy="439248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этот день принято было устраивать застолья с различными угощениями. В среду к теще зять приходил, чтобы поесть блины. Да и другие гости также были приглашены. Стол, заставленный различной едой, должен был стоять в каждом доме. Также в этот день в деревнях варили пиво.</a:t>
            </a:r>
          </a:p>
          <a:p>
            <a:pPr algn="l"/>
            <a:endParaRPr lang="ru-RU" dirty="0"/>
          </a:p>
        </p:txBody>
      </p:sp>
      <p:pic>
        <p:nvPicPr>
          <p:cNvPr id="20484" name="Picture 4" descr="Картинка 277 из 1737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518457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404664"/>
            <a:ext cx="3456384" cy="9657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СРЕДА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157192"/>
            <a:ext cx="5654321" cy="1397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«ЛАКОМКИ»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1268760"/>
            <a:ext cx="3707904" cy="40324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Как мы знаем из истории Масленицы, в этот день праздник разворачивался во всю ширь. Именно в этот день были самые веселые гуляния: катание на лошадях «по солнышку», взятие снежных городов, что было главным мужским действием, и многочисленные другие развлечения.</a:t>
            </a:r>
          </a:p>
          <a:p>
            <a:pPr algn="l"/>
            <a:endParaRPr lang="ru-RU" dirty="0"/>
          </a:p>
        </p:txBody>
      </p:sp>
      <p:pic>
        <p:nvPicPr>
          <p:cNvPr id="21506" name="Picture 2" descr="Картинка 286 из 1737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013669" cy="375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373216"/>
            <a:ext cx="7565908" cy="11097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«ШИРОКИЙ РАЗГУЛ»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396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ЧЕТВЕРГ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196752"/>
            <a:ext cx="3888432" cy="45365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История Масленицы такова, что в этот день все обычаи были направлены на приближение дня свадьбы, поэтому содействовали такому развитию событий, как могли. В пятницу зять должен был приглашать свою тещу на блины. Даже существует обычай, что с вечера теща должна была прислать все необходимое для выпечки блинов: сковороду и другую кухонную утварь. А вот тесть должен был прислать масло и муку. Если зять не уважал этот обычай, то это могло стать причиной семейной вражды.</a:t>
            </a:r>
          </a:p>
          <a:p>
            <a:pPr algn="l"/>
            <a:endParaRPr lang="ru-RU" dirty="0"/>
          </a:p>
        </p:txBody>
      </p:sp>
      <p:pic>
        <p:nvPicPr>
          <p:cNvPr id="22530" name="Picture 2" descr="Картинка 61 из 1737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752528" cy="380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4230680" cy="10377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ПЯТНИЦА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01208"/>
            <a:ext cx="7773240" cy="11097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«ТЁЩИНЫ ВЕЧЁРКИ»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1544812"/>
            <a:ext cx="3024336" cy="34683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субботу молодая невестка должна была приглашать к себе на блины золовку, сестру мужа. Также для золовки готовили какой-нибудь подарок. А в гостях, как всегда, всех угощали блинами.</a:t>
            </a:r>
          </a:p>
          <a:p>
            <a:pPr algn="l"/>
            <a:endParaRPr lang="ru-RU" dirty="0"/>
          </a:p>
        </p:txBody>
      </p:sp>
      <p:pic>
        <p:nvPicPr>
          <p:cNvPr id="23554" name="Picture 2" descr="Картинка 4 из 1737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760640" cy="351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3849385" cy="10377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СУББОТА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85184"/>
            <a:ext cx="8496944" cy="1325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«ЗОЛОВКИНЫ ПОСИДЕЛКИ»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137</TotalTime>
  <Words>606</Words>
  <Application>Microsoft Office PowerPoint</Application>
  <PresentationFormat>Экран (4:3)</PresentationFormat>
  <Paragraphs>30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ВЫПОЛНИЛА: Патрина В.Н. учитель начальных  классов, МКОУ  СОШ №5,  городского округа, г.Фролово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Патрина В.Н. Учительначальных классов, МКОУ СОШ №5, Г.Фролово</dc:title>
  <dc:creator>Андрей</dc:creator>
  <cp:lastModifiedBy>Андрей</cp:lastModifiedBy>
  <cp:revision>18</cp:revision>
  <dcterms:created xsi:type="dcterms:W3CDTF">2012-02-19T13:59:23Z</dcterms:created>
  <dcterms:modified xsi:type="dcterms:W3CDTF">2012-03-25T06:18:33Z</dcterms:modified>
</cp:coreProperties>
</file>