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  <a:srgbClr val="CC0066"/>
    <a:srgbClr val="EC909D"/>
    <a:srgbClr val="BD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D1330-BB89-4058-8E69-1099AB5AA8F6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81BA-7A46-4976-879B-6410A35C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214554"/>
            <a:ext cx="65722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Симметрия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5024"/>
            <a:ext cx="3226110" cy="74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929037fda7f.jpg"/>
          <p:cNvPicPr>
            <a:picLocks noChangeAspect="1"/>
          </p:cNvPicPr>
          <p:nvPr/>
        </p:nvPicPr>
        <p:blipFill>
          <a:blip r:embed="rId3"/>
          <a:srcRect l="1204" t="40123" r="12119" b="32310"/>
          <a:stretch>
            <a:fillRect/>
          </a:stretch>
        </p:blipFill>
        <p:spPr>
          <a:xfrm>
            <a:off x="2119298" y="2079844"/>
            <a:ext cx="4252902" cy="11223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ussians-kostyum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79124"/>
            <a:ext cx="1512168" cy="289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172" t="4250" r="18750" b="5750"/>
          <a:stretch>
            <a:fillRect/>
          </a:stretch>
        </p:blipFill>
        <p:spPr bwMode="auto">
          <a:xfrm>
            <a:off x="3419872" y="1556792"/>
            <a:ext cx="2232248" cy="326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4.jpg"/>
          <p:cNvPicPr>
            <a:picLocks noChangeAspect="1"/>
          </p:cNvPicPr>
          <p:nvPr/>
        </p:nvPicPr>
        <p:blipFill>
          <a:blip r:embed="rId2"/>
          <a:srcRect t="20000" r="500" b="20000"/>
          <a:stretch>
            <a:fillRect/>
          </a:stretch>
        </p:blipFill>
        <p:spPr>
          <a:xfrm>
            <a:off x="857224" y="1837460"/>
            <a:ext cx="2994696" cy="180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4eb87_4ffbe85f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37460"/>
            <a:ext cx="2162520" cy="211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3290628.jpg"/>
          <p:cNvPicPr>
            <a:picLocks noChangeAspect="1"/>
          </p:cNvPicPr>
          <p:nvPr/>
        </p:nvPicPr>
        <p:blipFill rotWithShape="1">
          <a:blip r:embed="rId2"/>
          <a:srcRect t="21561"/>
          <a:stretch/>
        </p:blipFill>
        <p:spPr>
          <a:xfrm>
            <a:off x="2771801" y="1984297"/>
            <a:ext cx="3456384" cy="215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9956571">
            <a:off x="1221411" y="3620126"/>
            <a:ext cx="1060704" cy="914400"/>
          </a:xfrm>
          <a:prstGeom prst="triangl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285852" y="1214422"/>
            <a:ext cx="1128714" cy="1557342"/>
          </a:xfrm>
          <a:prstGeom prst="diamond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250265" y="1893083"/>
            <a:ext cx="2428892" cy="7143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860399" y="-788622"/>
            <a:ext cx="1588" cy="4007675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85852" y="1993094"/>
            <a:ext cx="4857784" cy="7146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2"/>
          </p:cNvCxnSpPr>
          <p:nvPr/>
        </p:nvCxnSpPr>
        <p:spPr>
          <a:xfrm rot="16200000" flipH="1">
            <a:off x="3668304" y="953668"/>
            <a:ext cx="14294" cy="3650485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7" idx="0"/>
          </p:cNvCxnSpPr>
          <p:nvPr/>
        </p:nvCxnSpPr>
        <p:spPr>
          <a:xfrm rot="5400000" flipH="1" flipV="1">
            <a:off x="7208059" y="150017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5000628" y="121442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5001422" y="1213628"/>
            <a:ext cx="142876" cy="158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7" idx="1"/>
          </p:cNvCxnSpPr>
          <p:nvPr/>
        </p:nvCxnSpPr>
        <p:spPr>
          <a:xfrm rot="10800000">
            <a:off x="6643702" y="2278845"/>
            <a:ext cx="158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429918" y="1999446"/>
            <a:ext cx="142876" cy="158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000628" y="2786058"/>
            <a:ext cx="142876" cy="158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5572132" y="2000240"/>
            <a:ext cx="142876" cy="158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4393405" y="1321579"/>
            <a:ext cx="785818" cy="571504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16200000" flipH="1">
            <a:off x="4964909" y="1321579"/>
            <a:ext cx="785818" cy="571504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6200000" flipH="1">
            <a:off x="4393405" y="2107397"/>
            <a:ext cx="785818" cy="571504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4964909" y="2107397"/>
            <a:ext cx="785818" cy="571504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3643306" y="4143380"/>
            <a:ext cx="71438" cy="128582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>
            <a:stCxn id="4" idx="0"/>
          </p:cNvCxnSpPr>
          <p:nvPr/>
        </p:nvCxnSpPr>
        <p:spPr>
          <a:xfrm rot="16200000" flipH="1">
            <a:off x="3249342" y="1963467"/>
            <a:ext cx="1186378" cy="4602209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 flipH="1" flipV="1">
            <a:off x="3284409" y="1787633"/>
            <a:ext cx="1155384" cy="472387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4057636" y="2586042"/>
            <a:ext cx="95900" cy="3210576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750727" y="3679033"/>
            <a:ext cx="214314" cy="158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5715008" y="4786322"/>
            <a:ext cx="142876" cy="158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4857752" y="4143380"/>
            <a:ext cx="142876" cy="1588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929190" y="3643314"/>
            <a:ext cx="928694" cy="500066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929190" y="4214818"/>
            <a:ext cx="857256" cy="571504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5286380" y="4214818"/>
            <a:ext cx="1071570" cy="71438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rok22_or.gif"/>
          <p:cNvPicPr>
            <a:picLocks noChangeAspect="1"/>
          </p:cNvPicPr>
          <p:nvPr/>
        </p:nvPicPr>
        <p:blipFill>
          <a:blip r:embed="rId2"/>
          <a:srcRect l="16592" t="17172" r="13251" b="60101"/>
          <a:stretch>
            <a:fillRect/>
          </a:stretch>
        </p:blipFill>
        <p:spPr>
          <a:xfrm>
            <a:off x="3059832" y="3679033"/>
            <a:ext cx="3000396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urok22_or.gif"/>
          <p:cNvPicPr>
            <a:picLocks noChangeAspect="1"/>
          </p:cNvPicPr>
          <p:nvPr/>
        </p:nvPicPr>
        <p:blipFill>
          <a:blip r:embed="rId2"/>
          <a:srcRect l="19933" t="50000" r="1559" b="22222"/>
          <a:stretch>
            <a:fillRect/>
          </a:stretch>
        </p:blipFill>
        <p:spPr>
          <a:xfrm>
            <a:off x="2138766" y="3357562"/>
            <a:ext cx="549423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urok22_or.gif"/>
          <p:cNvPicPr>
            <a:picLocks noChangeAspect="1"/>
          </p:cNvPicPr>
          <p:nvPr/>
        </p:nvPicPr>
        <p:blipFill>
          <a:blip r:embed="rId2"/>
          <a:srcRect l="80747" t="44949" r="1559" b="19697"/>
          <a:stretch>
            <a:fillRect/>
          </a:stretch>
        </p:blipFill>
        <p:spPr>
          <a:xfrm>
            <a:off x="4067944" y="2708920"/>
            <a:ext cx="1857388" cy="24548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2276872"/>
            <a:ext cx="2736304" cy="182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180</cp:revision>
  <dcterms:created xsi:type="dcterms:W3CDTF">2012-01-18T14:20:52Z</dcterms:created>
  <dcterms:modified xsi:type="dcterms:W3CDTF">2013-12-19T14:07:22Z</dcterms:modified>
</cp:coreProperties>
</file>