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D875-0734-4638-96A5-0190DECD9D48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15BB-B175-4C13-BEF6-C33CE08ED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D875-0734-4638-96A5-0190DECD9D48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15BB-B175-4C13-BEF6-C33CE08ED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D875-0734-4638-96A5-0190DECD9D48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15BB-B175-4C13-BEF6-C33CE08ED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D875-0734-4638-96A5-0190DECD9D48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15BB-B175-4C13-BEF6-C33CE08ED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D875-0734-4638-96A5-0190DECD9D48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15BB-B175-4C13-BEF6-C33CE08ED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D875-0734-4638-96A5-0190DECD9D48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15BB-B175-4C13-BEF6-C33CE08ED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D875-0734-4638-96A5-0190DECD9D48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15BB-B175-4C13-BEF6-C33CE08ED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D875-0734-4638-96A5-0190DECD9D48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7315BB-B175-4C13-BEF6-C33CE08ED2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D875-0734-4638-96A5-0190DECD9D48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15BB-B175-4C13-BEF6-C33CE08ED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D875-0734-4638-96A5-0190DECD9D48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57315BB-B175-4C13-BEF6-C33CE08ED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53ED875-0734-4638-96A5-0190DECD9D48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15BB-B175-4C13-BEF6-C33CE08ED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3ED875-0734-4638-96A5-0190DECD9D48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7315BB-B175-4C13-BEF6-C33CE08ED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568952" cy="108012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C000"/>
                </a:solidFill>
              </a:rPr>
              <a:t>Портрет в технике «гризайль».</a:t>
            </a:r>
            <a:endParaRPr lang="ru-RU" sz="44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кристина\Desktop\f9561273b10569a7206928739338b5d502c0c82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08920"/>
            <a:ext cx="4340010" cy="30963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9512" y="188640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ДОПОЛНИТЕЛЬНОГО ОБРАЗОВАНИЯ «РОВЕСНИК» г. БЕЛГОРОДА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4290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Кирюкова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Ксения Сергеевна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48972" y="6165304"/>
            <a:ext cx="1046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2014 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Гризайль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Гризайль (фр. </a:t>
            </a:r>
            <a:r>
              <a:rPr lang="fr-FR" dirty="0" smtClean="0"/>
              <a:t>Grisaille </a:t>
            </a:r>
            <a:r>
              <a:rPr lang="ru-RU" dirty="0" smtClean="0"/>
              <a:t>от </a:t>
            </a:r>
            <a:r>
              <a:rPr lang="ru-RU" dirty="0" err="1" smtClean="0"/>
              <a:t>gris</a:t>
            </a:r>
            <a:r>
              <a:rPr lang="ru-RU" dirty="0" smtClean="0"/>
              <a:t> — серый) – это одноцветная живопись. </a:t>
            </a:r>
          </a:p>
          <a:p>
            <a:r>
              <a:rPr lang="ru-RU" dirty="0" smtClean="0"/>
              <a:t>Переходное звено между рисунком и живописью. </a:t>
            </a:r>
          </a:p>
          <a:p>
            <a:r>
              <a:rPr lang="ru-RU" dirty="0" smtClean="0"/>
              <a:t>В гризайли учитывается только тон предмета, а цвет не имеет значения</a:t>
            </a:r>
          </a:p>
          <a:p>
            <a:r>
              <a:rPr lang="ru-RU" dirty="0" smtClean="0"/>
              <a:t>Чаще всего гризайль можно встретить в чёрно - белом исполнении. </a:t>
            </a:r>
          </a:p>
          <a:p>
            <a:r>
              <a:rPr lang="ru-RU" dirty="0" smtClean="0"/>
              <a:t>Первоначально гризайль была призвана имитировать скульптуру, точнее, скульптурные рельефы на стенах, соответственно это была интерьерная роспись.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ристина\Desktop\0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473641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467600" cy="5505475"/>
          </a:xfrm>
        </p:spPr>
        <p:txBody>
          <a:bodyPr>
            <a:normAutofit/>
          </a:bodyPr>
          <a:lstStyle/>
          <a:p>
            <a:r>
              <a:rPr lang="ru-RU" dirty="0" smtClean="0"/>
              <a:t>Суть гризайли очень проста – работа выполняется одним или двумя цветами, картина получается монохромная или одноцветная. </a:t>
            </a:r>
          </a:p>
          <a:p>
            <a:r>
              <a:rPr lang="ru-RU" dirty="0" smtClean="0"/>
              <a:t>Чтобы правильно выполнить портрет в технике «гризайль» необходимо проследить в лице тональные отношения, их движение от одного самого яркого светлого пятна до наиболее темного пятна.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ристина\Desktop\0011-014-CHem-mozhno-risovat-v-tekhnike-Grizaj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3658967" cy="5328592"/>
          </a:xfrm>
          <a:prstGeom prst="rect">
            <a:avLst/>
          </a:prstGeom>
          <a:noFill/>
        </p:spPr>
      </p:pic>
      <p:pic>
        <p:nvPicPr>
          <p:cNvPr id="3075" name="Picture 3" descr="C:\Users\кристина\Desktop\44615505da8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76673"/>
            <a:ext cx="4032447" cy="5376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ристина\Desktop\525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124326" cy="5715000"/>
          </a:xfrm>
          <a:prstGeom prst="rect">
            <a:avLst/>
          </a:prstGeom>
          <a:noFill/>
        </p:spPr>
      </p:pic>
      <p:pic>
        <p:nvPicPr>
          <p:cNvPr id="4099" name="Picture 3" descr="C:\Users\кристина\Desktop\525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2656"/>
            <a:ext cx="4057029" cy="5741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</TotalTime>
  <Words>141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Портрет в технике «гризайль».</vt:lpstr>
      <vt:lpstr>Гризайль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Портрет в технике «гризайль».</dc:title>
  <dc:creator>кристина</dc:creator>
  <cp:lastModifiedBy>Xenuspopka</cp:lastModifiedBy>
  <cp:revision>3</cp:revision>
  <dcterms:created xsi:type="dcterms:W3CDTF">2013-10-14T15:59:45Z</dcterms:created>
  <dcterms:modified xsi:type="dcterms:W3CDTF">2014-12-19T18:58:22Z</dcterms:modified>
</cp:coreProperties>
</file>