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572AF5-C586-4FED-8396-A81687491C56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A08AC3-06FF-4955-B4E0-C5DE525A4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4500570"/>
            <a:ext cx="6500826" cy="222525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Филиал МКОУ Кудринской ООШ «Пелеговская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Экологический урок: «Культура обращения с отходами, раздельный сбор отходов в 2014 году».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Внеклассное мероприятие на тему: «Проблемы бытовых отходов»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учитель биологии: Юрова А.Л.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Пелегово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7">
      <a:dk1>
        <a:sysClr val="windowText" lastClr="000000"/>
      </a:dk1>
      <a:lt1>
        <a:sysClr val="window" lastClr="FFFFFF"/>
      </a:lt1>
      <a:dk2>
        <a:srgbClr val="46C507"/>
      </a:dk2>
      <a:lt2>
        <a:srgbClr val="C7D5EF"/>
      </a:lt2>
      <a:accent1>
        <a:srgbClr val="00B050"/>
      </a:accent1>
      <a:accent2>
        <a:srgbClr val="7598D9"/>
      </a:accent2>
      <a:accent3>
        <a:srgbClr val="FF0000"/>
      </a:accent3>
      <a:accent4>
        <a:srgbClr val="FFED73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Филиал МКОУ Кудринской ООШ «Пелеговская ООш»   Экологический урок: «Культура обращения с отходами, раздельный сбор отходов в 2014 году».   Внеклассное мероприятие на тему: «Проблемы бытовых отходов»    Составила учитель биологии: Юрова А.Л.   С. Пелегово 2014г. </vt:lpstr>
    </vt:vector>
  </TitlesOfParts>
  <Company>Shkola2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2013-04-29T04:27:51Z</dcterms:created>
  <dcterms:modified xsi:type="dcterms:W3CDTF">2014-11-21T18:56:54Z</dcterms:modified>
</cp:coreProperties>
</file>