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9" r:id="rId16"/>
    <p:sldId id="267" r:id="rId17"/>
    <p:sldId id="26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331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9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62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3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2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3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13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34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1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7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4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3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5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7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90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98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9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0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6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4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4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8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hdwallpapersdepot.com/snow-trees-pictur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://ru.123rf.com/photo_14746566_happy-little-girl-hugging-grandmother-and-mother-all-smiling.html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0915">
            <a:off x="447084" y="128693"/>
            <a:ext cx="1606881" cy="2499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6811">
            <a:off x="318869" y="3608800"/>
            <a:ext cx="1692342" cy="25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871262"/>
            <a:ext cx="2297840" cy="2150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423">
            <a:off x="3779223" y="3627598"/>
            <a:ext cx="1994333" cy="256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371">
            <a:off x="7299690" y="216555"/>
            <a:ext cx="1642163" cy="252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71422">
            <a:off x="3280117" y="343999"/>
            <a:ext cx="2682519" cy="2218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3479" flipH="1">
            <a:off x="5436095" y="3664710"/>
            <a:ext cx="1813961" cy="2485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68901">
            <a:off x="6630333" y="3948620"/>
            <a:ext cx="2567224" cy="1787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58738" y="719146"/>
            <a:ext cx="2567226" cy="17003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125579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Козлова А.В., 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воспитатель</a:t>
            </a:r>
          </a:p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МБДОУ ЦРР  - д/с №2 «Сказка» </a:t>
            </a:r>
            <a:r>
              <a:rPr lang="ru-RU" sz="1900" b="1" i="1" spc="50" dirty="0" err="1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г.Пущино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Московской области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3694">
            <a:off x="5288989" y="626062"/>
            <a:ext cx="2567227" cy="1925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9022520" cy="17851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НАШИ ИМЕНА</a:t>
            </a:r>
            <a:endParaRPr lang="ru-RU" sz="11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3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пословицу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2135758"/>
            <a:ext cx="856305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«Не имя красит человека, а человек имя»</a:t>
            </a:r>
            <a:endParaRPr lang="ru-RU" sz="23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3140968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6886" y="44624"/>
            <a:ext cx="5290231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Известные люди </a:t>
            </a:r>
            <a:endParaRPr lang="ru-RU" sz="5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нашего </a:t>
            </a:r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города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22" name="Picture 2" descr="Виткевич Виктор Витольд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632" y="1628800"/>
            <a:ext cx="2713519" cy="38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ерусалимский Н. 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46" y="2204864"/>
            <a:ext cx="2800238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se.sci-lib.com/a_pictures/04/00/296118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39565"/>
            <a:ext cx="2614601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5579948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Виткевич</a:t>
            </a:r>
            <a:r>
              <a:rPr lang="ru-RU" b="1" i="1" dirty="0" smtClean="0">
                <a:solidFill>
                  <a:schemeClr val="bg1"/>
                </a:solidFill>
              </a:rPr>
              <a:t> В.В.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093296"/>
            <a:ext cx="223224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Иерусалимский Н.Д.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07940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Франк Г.М.</a:t>
            </a:r>
          </a:p>
        </p:txBody>
      </p:sp>
    </p:spTree>
    <p:extLst>
      <p:ext uri="{BB962C8B-B14F-4D97-AF65-F5344CB8AC3E}">
        <p14:creationId xmlns:p14="http://schemas.microsoft.com/office/powerpoint/2010/main" val="41476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69243"/>
            <a:ext cx="8892480" cy="4092005"/>
          </a:xfrm>
        </p:spPr>
        <p:txBody>
          <a:bodyPr>
            <a:noAutofit/>
          </a:bodyPr>
          <a:lstStyle/>
          <a:p>
            <a:pPr algn="l"/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1.Суперанская А.В., Суслова А.В.. О русских именах. –</a:t>
            </a:r>
            <a:r>
              <a:rPr lang="ru-RU" sz="2000" b="1" i="1" spc="50" dirty="0" err="1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С-П.:Азбука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, 2010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2.Вартаньян Э.А., Занимательно об именах.- М.: Просвещение, 2009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3.Горбаневский М.В., В мире имен и названий.- М.: Знание, 1987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4.Мартынова А.Н., Митрофанова В.В.. Пословицы, поговорки, </a:t>
            </a:r>
            <a:r>
              <a:rPr lang="ru-RU" sz="2000" b="1" i="1" spc="5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загадки-   М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.: Современник, 1997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5. </a:t>
            </a:r>
            <a:r>
              <a:rPr lang="en-US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http://</a:t>
            </a:r>
            <a:r>
              <a:rPr lang="en-US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pushino-oka.ru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" y="-27384"/>
            <a:ext cx="911172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подготовке презентации 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использовались материалы: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7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9333" y="-27384"/>
            <a:ext cx="247433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Загадка</a:t>
            </a:r>
            <a:endParaRPr lang="ru-RU" sz="5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1" y="980728"/>
            <a:ext cx="6240693" cy="46805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240" y="5885384"/>
            <a:ext cx="8823248" cy="8002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у мамы есть, и у папы есть, и у дочки есть, и у внучки есть.</a:t>
            </a:r>
          </a:p>
          <a:p>
            <a:pPr algn="ctr"/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его узнать, надо вслух сказать.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248" y="-27384"/>
            <a:ext cx="7052508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внешним признакам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3730536" cy="315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980" y="867944"/>
            <a:ext cx="3123776" cy="312377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72" y="4149080"/>
            <a:ext cx="3995936" cy="2497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622388"/>
            <a:ext cx="11413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Кудряш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923" y="3622388"/>
            <a:ext cx="10604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Чернава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272" y="6237312"/>
            <a:ext cx="11822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Белёсая</a:t>
            </a:r>
          </a:p>
        </p:txBody>
      </p:sp>
    </p:spTree>
    <p:extLst>
      <p:ext uri="{BB962C8B-B14F-4D97-AF65-F5344CB8AC3E}">
        <p14:creationId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561" y="-27384"/>
            <a:ext cx="6245877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черте характера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34389"/>
            <a:ext cx="3533744" cy="254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56" y="134239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73016"/>
            <a:ext cx="4266667" cy="3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529058"/>
            <a:ext cx="10317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Молчун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3009354"/>
            <a:ext cx="10854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Добрыня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6309320"/>
            <a:ext cx="11316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Прыгунок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677" y="-27384"/>
            <a:ext cx="881581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очереди рождения в семье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2" y="1484784"/>
            <a:ext cx="2319674" cy="324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052736"/>
            <a:ext cx="2016223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11521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941168"/>
            <a:ext cx="136815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Вторуня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011996"/>
            <a:ext cx="129614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Пятой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30" y="3861048"/>
            <a:ext cx="2583017" cy="19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319" y="-27384"/>
            <a:ext cx="6574365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явлениям природы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67" y="894909"/>
            <a:ext cx="2139401" cy="1886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09" y="894908"/>
            <a:ext cx="3076863" cy="1886020"/>
          </a:xfrm>
          <a:prstGeom prst="rect">
            <a:avLst/>
          </a:prstGeom>
        </p:spPr>
      </p:pic>
      <p:pic>
        <p:nvPicPr>
          <p:cNvPr id="2052" name="Picture 4" descr="http://www.hdwallpapersdepot.com/wp-content/uploads/2012/12/snowy_tr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94909"/>
            <a:ext cx="2490087" cy="18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Ялте родился тысячный с начала года ребен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495" y="3501008"/>
            <a:ext cx="4534769" cy="30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915652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Снегурочка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915652"/>
            <a:ext cx="144016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Знойник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915652"/>
            <a:ext cx="16561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Метелица</a:t>
            </a:r>
          </a:p>
        </p:txBody>
      </p:sp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пословицы и поговорки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1916832"/>
            <a:ext cx="72492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«Без имени ребенок – чертёнок»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66" y="2636912"/>
            <a:ext cx="818536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именем – Иван, без имени – болван»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3" y="3429000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056" y="-27384"/>
            <a:ext cx="5848910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Творческое задание</a:t>
            </a:r>
            <a:endParaRPr lang="ru-RU" sz="5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80728"/>
            <a:ext cx="3147766" cy="376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870" y="980728"/>
            <a:ext cx="2345954" cy="376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192" y="980728"/>
            <a:ext cx="2888288" cy="5470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240" y="4941168"/>
            <a:ext cx="571158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Подумайте, </a:t>
            </a:r>
          </a:p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какие имена могли быть у нас в старые времена</a:t>
            </a:r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99744"/>
            <a:ext cx="902252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моем имени»</a:t>
            </a:r>
            <a:endParaRPr lang="ru-RU" sz="9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304" y="304054"/>
            <a:ext cx="1776136" cy="2470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304054"/>
            <a:ext cx="3423198" cy="246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989" y="304054"/>
            <a:ext cx="1851195" cy="2464608"/>
          </a:xfrm>
          <a:prstGeom prst="rect">
            <a:avLst/>
          </a:prstGeom>
        </p:spPr>
      </p:pic>
      <p:pic>
        <p:nvPicPr>
          <p:cNvPr id="10242" name="Picture 2" descr="http://us.123rf.com/400wm/400/400/nyul/nyul1208/nyul120800053/14746566-n--n-n----n-------noe--n-----n----------n----nfn--nf----n-noe--n--nf-n---nzn-n-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00" y="4068305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174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1.Суперанская А.В., Суслова А.В.. О русских именах. –С-П.:Азбука, 2010.  2.Вартаньян Э.А., Занимательно об именах.- М.: Просвещение, 2009.  3.Горбаневский М.В., В мире имен и названий.- М.: Знание, 1987.  4.Мартынова А.Н., Митрофанова В.В.. Пословицы, поговорки, загадки-   М.: Современник, 1997.  5. http://pushino-oka.ru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имена</dc:title>
  <dc:creator>Александра</dc:creator>
  <cp:lastModifiedBy>Александра</cp:lastModifiedBy>
  <cp:revision>70</cp:revision>
  <dcterms:created xsi:type="dcterms:W3CDTF">2012-12-07T09:19:38Z</dcterms:created>
  <dcterms:modified xsi:type="dcterms:W3CDTF">2012-12-07T17:42:39Z</dcterms:modified>
</cp:coreProperties>
</file>