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739830-8C26-4884-BC42-D47187E3EE8D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14EDCF3-6B65-4E33-851A-ADFAEE403C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63" y="1143000"/>
            <a:ext cx="5572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Кем быть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  <a:endParaRPr lang="ru-RU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1267" name="Picture 18" descr="https://encrypted-tbn3.gstatic.com/images?q=tbn:ANd9GcTVvMeJOLx1kC52gp4qPI-cVVpXdtdVl3GFW8N24W4etc87vvs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13" y="428625"/>
            <a:ext cx="257175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C:\Documents and Settings\11.99.33\Мои документы\Мои рисунки\милиционер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7463" y="3857625"/>
            <a:ext cx="2047875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Documents and Settings\11.99.33\Мои документы\Мои рисунки\Engine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14313"/>
            <a:ext cx="3071813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28938" y="5572125"/>
            <a:ext cx="5932487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spc="3500" dirty="0"/>
              <a:t>ИНЖЕНЕР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43813" y="5643563"/>
            <a:ext cx="7858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58000" y="5643563"/>
            <a:ext cx="78581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88" y="5643563"/>
            <a:ext cx="7858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5643563"/>
            <a:ext cx="78581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57813" y="5643563"/>
            <a:ext cx="7858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5643563"/>
            <a:ext cx="785813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786188" y="5643563"/>
            <a:ext cx="785812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C:\Documents and Settings\11.99.33\Мои документы\Мои рисунки\доктор.jpg"/>
          <p:cNvPicPr>
            <a:picLocks noChangeAspect="1" noChangeArrowheads="1"/>
          </p:cNvPicPr>
          <p:nvPr/>
        </p:nvPicPr>
        <p:blipFill>
          <a:blip r:embed="rId2"/>
          <a:srcRect t="908" r="36549"/>
          <a:stretch>
            <a:fillRect/>
          </a:stretch>
        </p:blipFill>
        <p:spPr bwMode="auto">
          <a:xfrm>
            <a:off x="3500438" y="571500"/>
            <a:ext cx="386397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71750" y="5715000"/>
            <a:ext cx="32718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spc="3500" dirty="0"/>
              <a:t>ВРАЧ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3" y="56435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pc="3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5" y="56435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00375" y="564356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43108" y="564357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3" descr="C:\Documents and Settings\11.99.33\Мои документы\Мои рисунки\массажис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71500"/>
            <a:ext cx="32861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063" y="5500688"/>
            <a:ext cx="807243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000" spc="4000" dirty="0"/>
              <a:t>МАССАЖИСТ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72396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715125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786438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929188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85984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57290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strana-sovetov.com/images/stories/tip/health/being-fitness-trainer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57188"/>
            <a:ext cx="64579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28813" y="5572125"/>
            <a:ext cx="53117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spc="4000" dirty="0"/>
              <a:t>ТРЕНЕР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43636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550070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57688" y="55006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</TotalTime>
  <Words>7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</vt:vector>
  </TitlesOfParts>
  <Company>РЦОКОиИТ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11.99.33</dc:creator>
  <cp:lastModifiedBy>11.99.33</cp:lastModifiedBy>
  <cp:revision>2</cp:revision>
  <dcterms:created xsi:type="dcterms:W3CDTF">2013-02-14T15:01:09Z</dcterms:created>
  <dcterms:modified xsi:type="dcterms:W3CDTF">2013-02-14T15:40:46Z</dcterms:modified>
</cp:coreProperties>
</file>