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4" r:id="rId4"/>
    <p:sldId id="261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Какая фигура лишняя?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899592" y="2276872"/>
            <a:ext cx="1800200" cy="18002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683568" y="2060848"/>
            <a:ext cx="2304256" cy="223224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H="1">
            <a:off x="683568" y="2060848"/>
            <a:ext cx="2448272" cy="201622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3560262" y="1913264"/>
            <a:ext cx="2808312" cy="936104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2339752" y="3789040"/>
            <a:ext cx="2304256" cy="1944216"/>
          </a:xfrm>
          <a:prstGeom prst="triangl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Шестиугольник 10"/>
          <p:cNvSpPr/>
          <p:nvPr/>
        </p:nvSpPr>
        <p:spPr>
          <a:xfrm>
            <a:off x="5083727" y="3789040"/>
            <a:ext cx="1800200" cy="1944216"/>
          </a:xfrm>
          <a:prstGeom prst="hexagon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омб 11"/>
          <p:cNvSpPr/>
          <p:nvPr/>
        </p:nvSpPr>
        <p:spPr>
          <a:xfrm>
            <a:off x="6666745" y="1904345"/>
            <a:ext cx="1584176" cy="1944216"/>
          </a:xfrm>
          <a:prstGeom prst="diamond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663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44" y="4448112"/>
            <a:ext cx="1311370" cy="913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6840253" y="4688608"/>
            <a:ext cx="2018922" cy="564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955" y="3140968"/>
            <a:ext cx="781943" cy="1160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16632"/>
            <a:ext cx="2848893" cy="2003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1634898" y="6021288"/>
            <a:ext cx="1587739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2987638" y="5244794"/>
            <a:ext cx="47000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ru-RU" sz="4400" dirty="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439816" y="5244793"/>
            <a:ext cx="47000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ru-RU" sz="4400" dirty="0">
                <a:solidFill>
                  <a:prstClr val="black"/>
                </a:solidFill>
              </a:rPr>
              <a:t>2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3222638" y="5886085"/>
            <a:ext cx="0" cy="2562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820031" y="5885811"/>
            <a:ext cx="0" cy="2565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790945" y="6035629"/>
            <a:ext cx="1413258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5790101" y="5253488"/>
            <a:ext cx="47000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ru-RU" sz="4400" dirty="0">
                <a:solidFill>
                  <a:prstClr val="black"/>
                </a:solidFill>
              </a:rPr>
              <a:t>3</a:t>
            </a: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6204203" y="5886085"/>
            <a:ext cx="0" cy="2478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6156176" y="6035629"/>
            <a:ext cx="1368152" cy="39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7148574" y="5262320"/>
            <a:ext cx="47000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ru-RU" sz="4400" dirty="0">
                <a:solidFill>
                  <a:prstClr val="black"/>
                </a:solidFill>
              </a:rPr>
              <a:t>4</a:t>
            </a: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7524328" y="5886415"/>
            <a:ext cx="0" cy="2562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1634898" y="5886415"/>
            <a:ext cx="0" cy="2475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2" name="Прямая соединительная линия 3081"/>
          <p:cNvCxnSpPr/>
          <p:nvPr/>
        </p:nvCxnSpPr>
        <p:spPr>
          <a:xfrm>
            <a:off x="3222637" y="6031761"/>
            <a:ext cx="1590675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9269" y="4475944"/>
            <a:ext cx="1311370" cy="913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5806" y="4448112"/>
            <a:ext cx="1311370" cy="913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9416" y="4454564"/>
            <a:ext cx="1311370" cy="913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2032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44444E-6 L 0.05382 -0.05 C 0.06528 -0.06088 0.0823 -0.06575 0.09983 -0.06575 C 0.12014 -0.06575 0.13629 -0.06088 0.14775 -0.05 L 0.20209 4.44444E-6 " pathEditMode="relative" rAng="0" ptsTypes="FffFF">
                                      <p:cBhvr>
                                        <p:cTn id="23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04" y="-32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208 3.7037E-6 L 0.24965 -0.03797 C 0.25955 -0.04653 0.27448 -0.0507 0.2901 -0.0507 C 0.30798 -0.0507 0.32205 -0.04653 0.33194 -0.03797 L 0.37986 3.7037E-6 " pathEditMode="relative" rAng="0" ptsTypes="FffFF">
                                      <p:cBhvr>
                                        <p:cTn id="43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89" y="-25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7986 3.7037E-6 L 0.41962 -0.0551 C 0.42795 -0.06736 0.4408 -0.07361 0.45382 -0.07361 C 0.46875 -0.07361 0.4809 -0.06736 0.48923 -0.0551 L 0.52951 3.7037E-6 " pathEditMode="relative" rAng="0" ptsTypes="FffFF">
                                      <p:cBhvr>
                                        <p:cTn id="57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83" y="-36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2951 -4.44444E-6 L 0.58437 -0.07685 C 0.59566 -0.09398 0.61284 -0.10324 0.63073 -0.10324 C 0.65139 -0.10324 0.66771 -0.09398 0.67899 -0.07685 L 0.7342 -4.44444E-6 " pathEditMode="relative" rAng="0" ptsTypes="FffFF">
                                      <p:cBhvr>
                                        <p:cTn id="71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26" y="-5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/>
      <p:bldP spid="19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Числовой отрезок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3574" y="2825971"/>
            <a:ext cx="1282737" cy="1903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1634898" y="6021288"/>
            <a:ext cx="1587739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2987638" y="5244794"/>
            <a:ext cx="47000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ru-RU" sz="4400" dirty="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439816" y="5244793"/>
            <a:ext cx="47000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ru-RU" sz="4400" dirty="0">
                <a:solidFill>
                  <a:prstClr val="black"/>
                </a:solidFill>
              </a:rPr>
              <a:t>2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3222638" y="5886085"/>
            <a:ext cx="0" cy="2562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820031" y="5885811"/>
            <a:ext cx="0" cy="2565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790945" y="6035629"/>
            <a:ext cx="1413258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5790101" y="5253488"/>
            <a:ext cx="47000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ru-RU" sz="4400" dirty="0">
                <a:solidFill>
                  <a:prstClr val="black"/>
                </a:solidFill>
              </a:rPr>
              <a:t>3</a:t>
            </a: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6204203" y="5886085"/>
            <a:ext cx="0" cy="2478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6156176" y="6035629"/>
            <a:ext cx="1368152" cy="39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7148574" y="5262320"/>
            <a:ext cx="47000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ru-RU" sz="4400" dirty="0">
                <a:solidFill>
                  <a:prstClr val="black"/>
                </a:solidFill>
              </a:rPr>
              <a:t>4</a:t>
            </a: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7524328" y="5886415"/>
            <a:ext cx="0" cy="2562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1634898" y="5886415"/>
            <a:ext cx="0" cy="2475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2" name="Прямая соединительная линия 3081"/>
          <p:cNvCxnSpPr/>
          <p:nvPr/>
        </p:nvCxnSpPr>
        <p:spPr>
          <a:xfrm>
            <a:off x="3222637" y="6031761"/>
            <a:ext cx="1590675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83568" y="1988840"/>
            <a:ext cx="35283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1 + 1 =          2 – 1 =</a:t>
            </a:r>
          </a:p>
          <a:p>
            <a:r>
              <a:rPr lang="ru-RU" sz="3200" b="1" dirty="0" smtClean="0">
                <a:solidFill>
                  <a:srgbClr val="FF0000"/>
                </a:solidFill>
              </a:rPr>
              <a:t>2 + 1 =          3 – 1 =</a:t>
            </a:r>
          </a:p>
          <a:p>
            <a:r>
              <a:rPr lang="ru-RU" sz="3200" b="1" dirty="0" smtClean="0">
                <a:solidFill>
                  <a:srgbClr val="FF0000"/>
                </a:solidFill>
              </a:rPr>
              <a:t>3 + 1 =          4 – 1 =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812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Физминутка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4848"/>
            <a:ext cx="5122912" cy="453650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На болоте две подружки,</a:t>
            </a:r>
          </a:p>
          <a:p>
            <a:pPr marL="0" indent="0">
              <a:buNone/>
            </a:pPr>
            <a:r>
              <a:rPr lang="ru-RU" dirty="0" smtClean="0"/>
              <a:t>Две зеленые лягушки</a:t>
            </a:r>
          </a:p>
          <a:p>
            <a:pPr marL="0" indent="0">
              <a:buNone/>
            </a:pPr>
            <a:r>
              <a:rPr lang="ru-RU" dirty="0" smtClean="0"/>
              <a:t>Утром рано умывались,</a:t>
            </a:r>
          </a:p>
          <a:p>
            <a:pPr marL="0" indent="0">
              <a:buNone/>
            </a:pPr>
            <a:r>
              <a:rPr lang="ru-RU" dirty="0" smtClean="0"/>
              <a:t>Полотенцем растирались.</a:t>
            </a:r>
          </a:p>
          <a:p>
            <a:pPr marL="0" indent="0">
              <a:buNone/>
            </a:pPr>
            <a:r>
              <a:rPr lang="ru-RU" dirty="0" smtClean="0"/>
              <a:t>Ножками топали,</a:t>
            </a:r>
          </a:p>
          <a:p>
            <a:pPr marL="0" indent="0">
              <a:buNone/>
            </a:pPr>
            <a:r>
              <a:rPr lang="ru-RU" dirty="0" smtClean="0"/>
              <a:t>Ручками хлопали,</a:t>
            </a:r>
          </a:p>
          <a:p>
            <a:pPr marL="0" indent="0">
              <a:buNone/>
            </a:pPr>
            <a:r>
              <a:rPr lang="ru-RU" dirty="0" smtClean="0"/>
              <a:t>Вправо, влево наклонялись</a:t>
            </a:r>
          </a:p>
          <a:p>
            <a:pPr marL="0" indent="0">
              <a:buNone/>
            </a:pPr>
            <a:r>
              <a:rPr lang="ru-RU" dirty="0" smtClean="0"/>
              <a:t>И обратно возвращались.</a:t>
            </a:r>
          </a:p>
          <a:p>
            <a:pPr marL="0" indent="0">
              <a:buNone/>
            </a:pPr>
            <a:r>
              <a:rPr lang="ru-RU" dirty="0" smtClean="0"/>
              <a:t>Вот здоровья в чем секрет.</a:t>
            </a:r>
          </a:p>
          <a:p>
            <a:pPr marL="0" indent="0">
              <a:buNone/>
            </a:pPr>
            <a:r>
              <a:rPr lang="ru-RU" dirty="0" smtClean="0"/>
              <a:t>Всем друзьям – </a:t>
            </a:r>
            <a:r>
              <a:rPr lang="ru-RU" dirty="0" err="1" smtClean="0"/>
              <a:t>физкультпривет</a:t>
            </a:r>
            <a:r>
              <a:rPr lang="ru-RU" dirty="0" smtClean="0"/>
              <a:t>!</a:t>
            </a:r>
            <a:endParaRPr lang="ru-RU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988840"/>
            <a:ext cx="2088232" cy="3088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748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80</Words>
  <Application>Microsoft Office PowerPoint</Application>
  <PresentationFormat>Экран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Какая фигура лишняя?</vt:lpstr>
      <vt:lpstr>Презентация PowerPoint</vt:lpstr>
      <vt:lpstr>Числовой отрезок</vt:lpstr>
      <vt:lpstr>Физминутка.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10</cp:revision>
  <dcterms:created xsi:type="dcterms:W3CDTF">2014-03-28T15:18:21Z</dcterms:created>
  <dcterms:modified xsi:type="dcterms:W3CDTF">2014-10-26T14:28:50Z</dcterms:modified>
</cp:coreProperties>
</file>