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074F-0EC4-49F7-B8E5-F23A4F647678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F170-B1D6-4E86-8105-F7B13E9D7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074F-0EC4-49F7-B8E5-F23A4F647678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F170-B1D6-4E86-8105-F7B13E9D7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074F-0EC4-49F7-B8E5-F23A4F647678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F170-B1D6-4E86-8105-F7B13E9D7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074F-0EC4-49F7-B8E5-F23A4F647678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F170-B1D6-4E86-8105-F7B13E9D7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074F-0EC4-49F7-B8E5-F23A4F647678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F170-B1D6-4E86-8105-F7B13E9D7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074F-0EC4-49F7-B8E5-F23A4F647678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F170-B1D6-4E86-8105-F7B13E9D7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074F-0EC4-49F7-B8E5-F23A4F647678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F170-B1D6-4E86-8105-F7B13E9D7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074F-0EC4-49F7-B8E5-F23A4F647678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F170-B1D6-4E86-8105-F7B13E9D7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074F-0EC4-49F7-B8E5-F23A4F647678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F170-B1D6-4E86-8105-F7B13E9D7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074F-0EC4-49F7-B8E5-F23A4F647678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F170-B1D6-4E86-8105-F7B13E9D7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074F-0EC4-49F7-B8E5-F23A4F647678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1F170-B1D6-4E86-8105-F7B13E9D7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9074F-0EC4-49F7-B8E5-F23A4F647678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1F170-B1D6-4E86-8105-F7B13E9D7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/>
              <a:t>КРАСИВЫЕ МЕСТА ПЛАНЕТЫ</a:t>
            </a:r>
            <a:endParaRPr lang="ru-RU" sz="8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869160"/>
            <a:ext cx="4896544" cy="15121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Подготовила: учитель географии Криволапова Оксана Леонидовна МКОУ «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Старолещинская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СОШ»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Солнцевского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района Курской области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Будда на острове </a:t>
            </a:r>
            <a:r>
              <a:rPr lang="ru-RU" b="1" dirty="0" err="1" smtClean="0"/>
              <a:t>Лантау</a:t>
            </a:r>
            <a:r>
              <a:rPr lang="ru-RU" b="1" dirty="0" smtClean="0"/>
              <a:t>, Гонконг</a:t>
            </a:r>
            <a:endParaRPr lang="ru-RU" b="1" dirty="0"/>
          </a:p>
        </p:txBody>
      </p:sp>
      <p:pic>
        <p:nvPicPr>
          <p:cNvPr id="4" name="Содержимое 3" descr="Будда на острове Лантау, Гонкон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35753"/>
            <a:ext cx="6552728" cy="49087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86700" cy="116205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Водопад </a:t>
            </a:r>
            <a:r>
              <a:rPr lang="ru-RU" sz="2800" dirty="0" err="1" smtClean="0"/>
              <a:t>Жемчужина,долина</a:t>
            </a:r>
            <a:r>
              <a:rPr lang="ru-RU" sz="2800" dirty="0" smtClean="0"/>
              <a:t> </a:t>
            </a:r>
            <a:r>
              <a:rPr lang="ru-RU" sz="2800" dirty="0" err="1" smtClean="0"/>
              <a:t>Цзючжайгоу,Китай</a:t>
            </a:r>
            <a:endParaRPr lang="ru-RU" sz="2800" dirty="0"/>
          </a:p>
        </p:txBody>
      </p:sp>
      <p:pic>
        <p:nvPicPr>
          <p:cNvPr id="5" name="Содержимое 4" descr="Водопад Жемчужина,долина Цзючжайгоу,Кита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00174"/>
            <a:ext cx="6686568" cy="502079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00948" cy="7984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Водопад Прованс, Франция</a:t>
            </a:r>
            <a:endParaRPr lang="ru-RU" sz="3200" dirty="0"/>
          </a:p>
        </p:txBody>
      </p:sp>
      <p:pic>
        <p:nvPicPr>
          <p:cNvPr id="5" name="Содержимое 4" descr="Водопад,Прованс,Франц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285860"/>
            <a:ext cx="6758006" cy="50744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Водопад </a:t>
            </a:r>
            <a:r>
              <a:rPr lang="ru-RU" b="1" dirty="0" err="1" smtClean="0"/>
              <a:t>Сельяландфосс,Исландия</a:t>
            </a:r>
            <a:endParaRPr lang="ru-RU" b="1" dirty="0"/>
          </a:p>
        </p:txBody>
      </p:sp>
      <p:pic>
        <p:nvPicPr>
          <p:cNvPr id="4" name="Содержимое 3" descr="Водопад Сельяландфосс,Исланд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9" y="1789350"/>
            <a:ext cx="7664852" cy="40879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81"/>
            <a:ext cx="4040188" cy="8640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Восточная Исландия</a:t>
            </a:r>
            <a:endParaRPr lang="ru-RU" sz="2800" dirty="0"/>
          </a:p>
        </p:txBody>
      </p:sp>
      <p:pic>
        <p:nvPicPr>
          <p:cNvPr id="7" name="Содержимое 6" descr="Восточная Исланди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4040188" cy="263675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12961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Голубые </a:t>
            </a:r>
            <a:r>
              <a:rPr lang="ru-RU" sz="2800" dirty="0" err="1" smtClean="0"/>
              <a:t>пещеры-Закинф</a:t>
            </a:r>
            <a:r>
              <a:rPr lang="ru-RU" sz="2800" dirty="0" smtClean="0"/>
              <a:t>, Греция</a:t>
            </a:r>
            <a:endParaRPr lang="ru-RU" sz="2800" dirty="0"/>
          </a:p>
        </p:txBody>
      </p:sp>
      <p:pic>
        <p:nvPicPr>
          <p:cNvPr id="8" name="Содержимое 7" descr="Голубые пещеры-Закинф,Греция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501008"/>
            <a:ext cx="4041775" cy="26661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869934"/>
          </a:xfrm>
        </p:spPr>
        <p:txBody>
          <a:bodyPr>
            <a:noAutofit/>
          </a:bodyPr>
          <a:lstStyle/>
          <a:p>
            <a:r>
              <a:rPr lang="ru-RU" sz="2800" dirty="0" smtClean="0"/>
              <a:t>Гора </a:t>
            </a:r>
            <a:r>
              <a:rPr lang="ru-RU" sz="2800" dirty="0" err="1" smtClean="0"/>
              <a:t>Рорайма</a:t>
            </a:r>
            <a:r>
              <a:rPr lang="ru-RU" sz="2800" dirty="0" smtClean="0"/>
              <a:t>, Венесуэла</a:t>
            </a:r>
            <a:endParaRPr lang="ru-RU" sz="2800" dirty="0"/>
          </a:p>
        </p:txBody>
      </p:sp>
      <p:pic>
        <p:nvPicPr>
          <p:cNvPr id="5" name="Содержимое 4" descr="Гора Рорайма,Венесуэл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214422"/>
            <a:ext cx="7186634" cy="530802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571774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Долина Десяти пиков, озеро </a:t>
            </a:r>
            <a:r>
              <a:rPr lang="ru-RU" sz="2800" dirty="0" err="1" smtClean="0"/>
              <a:t>Морейн</a:t>
            </a:r>
            <a:r>
              <a:rPr lang="ru-RU" sz="2800" dirty="0" smtClean="0"/>
              <a:t>, </a:t>
            </a:r>
            <a:r>
              <a:rPr lang="ru-RU" sz="2800" dirty="0" err="1" smtClean="0"/>
              <a:t>Альберта,Канада</a:t>
            </a:r>
            <a:endParaRPr lang="ru-RU" sz="2800" dirty="0"/>
          </a:p>
        </p:txBody>
      </p:sp>
      <p:pic>
        <p:nvPicPr>
          <p:cNvPr id="5" name="Содержимое 4" descr="Долина Десяти пиков,озеро морейн,Альберта,Кана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928802"/>
            <a:ext cx="6338945" cy="421484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Катание на коньках на озере </a:t>
            </a:r>
            <a:r>
              <a:rPr lang="ru-RU" sz="2800" b="1" dirty="0" err="1" smtClean="0"/>
              <a:t>Paterswoldse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Meer</a:t>
            </a:r>
            <a:r>
              <a:rPr lang="ru-RU" sz="2800" b="1" dirty="0" smtClean="0"/>
              <a:t>, расположенном к югу от города </a:t>
            </a:r>
            <a:r>
              <a:rPr lang="ru-RU" sz="2800" b="1" dirty="0" err="1" smtClean="0"/>
              <a:t>Гронинген</a:t>
            </a:r>
            <a:r>
              <a:rPr lang="ru-RU" sz="2800" b="1" dirty="0" smtClean="0"/>
              <a:t>, Нидерланды</a:t>
            </a:r>
            <a:endParaRPr lang="ru-RU" sz="2800" b="1" dirty="0"/>
          </a:p>
        </p:txBody>
      </p:sp>
      <p:pic>
        <p:nvPicPr>
          <p:cNvPr id="4" name="Содержимое 3" descr="Катание на коньках на озере Paterswoldse Meer,расположенном к югу от города Гронинген,Нидерланд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11046"/>
            <a:ext cx="6411226" cy="48702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81"/>
            <a:ext cx="4040188" cy="936104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Малтнома-Фолс</a:t>
            </a:r>
            <a:r>
              <a:rPr lang="ru-RU" sz="2800" dirty="0" smtClean="0"/>
              <a:t>, штат Орегон</a:t>
            </a:r>
            <a:endParaRPr lang="ru-RU" sz="2800" dirty="0"/>
          </a:p>
        </p:txBody>
      </p:sp>
      <p:pic>
        <p:nvPicPr>
          <p:cNvPr id="7" name="Содержимое 6" descr="Малтнома-Фолс,штат Орегон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28341"/>
            <a:ext cx="3518257" cy="439782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332657"/>
            <a:ext cx="4041775" cy="1008112"/>
          </a:xfrm>
        </p:spPr>
        <p:txBody>
          <a:bodyPr>
            <a:noAutofit/>
          </a:bodyPr>
          <a:lstStyle/>
          <a:p>
            <a:r>
              <a:rPr lang="en-US" sz="2800" dirty="0" smtClean="0"/>
              <a:t>Rocky Village,</a:t>
            </a:r>
            <a:r>
              <a:rPr lang="ru-RU" sz="2800" dirty="0" err="1" smtClean="0"/>
              <a:t>Вернацца,Италия</a:t>
            </a:r>
            <a:endParaRPr lang="ru-RU" sz="2800" dirty="0"/>
          </a:p>
        </p:txBody>
      </p:sp>
      <p:pic>
        <p:nvPicPr>
          <p:cNvPr id="8" name="Содержимое 7" descr="Rocky Village,Вернацца,Италия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28629" y="1700808"/>
            <a:ext cx="3319016" cy="442535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Benteng</a:t>
            </a:r>
            <a:r>
              <a:rPr lang="en-US" b="1" dirty="0" smtClean="0"/>
              <a:t> </a:t>
            </a:r>
            <a:r>
              <a:rPr lang="en-US" b="1" dirty="0" err="1" smtClean="0"/>
              <a:t>Chittorgart</a:t>
            </a:r>
            <a:r>
              <a:rPr lang="en-US" b="1" dirty="0" smtClean="0"/>
              <a:t>,</a:t>
            </a:r>
            <a:r>
              <a:rPr lang="ru-RU" b="1" dirty="0" smtClean="0"/>
              <a:t>Индия</a:t>
            </a:r>
            <a:endParaRPr lang="ru-RU" b="1" dirty="0"/>
          </a:p>
        </p:txBody>
      </p:sp>
      <p:pic>
        <p:nvPicPr>
          <p:cNvPr id="4" name="Содержимое 3" descr="Benteng Chittorgart,Инд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88180"/>
            <a:ext cx="7200800" cy="47500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Preachers Rock,</a:t>
            </a:r>
            <a:r>
              <a:rPr lang="ru-RU" b="1" dirty="0" err="1" smtClean="0"/>
              <a:t>Прекестулин,Норвегия</a:t>
            </a:r>
            <a:endParaRPr lang="ru-RU" b="1" dirty="0"/>
          </a:p>
        </p:txBody>
      </p:sp>
      <p:pic>
        <p:nvPicPr>
          <p:cNvPr id="4" name="Содержимое 3" descr="Preachers Rock,Прекестулин,Норвег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72368"/>
            <a:ext cx="7010774" cy="46369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Skaftafeli</a:t>
            </a:r>
            <a:r>
              <a:rPr lang="en-US" b="1" dirty="0" smtClean="0"/>
              <a:t>,</a:t>
            </a:r>
            <a:r>
              <a:rPr lang="ru-RU" b="1" dirty="0" smtClean="0"/>
              <a:t>Исландия</a:t>
            </a:r>
            <a:endParaRPr lang="ru-RU" b="1" dirty="0"/>
          </a:p>
        </p:txBody>
      </p:sp>
      <p:pic>
        <p:nvPicPr>
          <p:cNvPr id="4" name="Содержимое 3" descr="Skaftafeli,Исланд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3" y="1621080"/>
            <a:ext cx="7443126" cy="4544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Soneva</a:t>
            </a:r>
            <a:r>
              <a:rPr lang="en-US" b="1" dirty="0" smtClean="0"/>
              <a:t> </a:t>
            </a:r>
            <a:r>
              <a:rPr lang="en-US" b="1" dirty="0" err="1" smtClean="0"/>
              <a:t>Fushi</a:t>
            </a:r>
            <a:r>
              <a:rPr lang="en-US" b="1" dirty="0" smtClean="0"/>
              <a:t>,</a:t>
            </a:r>
            <a:r>
              <a:rPr lang="ru-RU" b="1" dirty="0" err="1" smtClean="0"/>
              <a:t>Мальдивы</a:t>
            </a:r>
            <a:endParaRPr lang="ru-RU" b="1" dirty="0"/>
          </a:p>
        </p:txBody>
      </p:sp>
      <p:pic>
        <p:nvPicPr>
          <p:cNvPr id="4" name="Содержимое 3" descr="Soneva Fushi,Мальдив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13500"/>
            <a:ext cx="7056784" cy="45930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Spirit </a:t>
            </a:r>
            <a:r>
              <a:rPr lang="en-US" b="1" dirty="0" err="1" smtClean="0"/>
              <a:t>lsland</a:t>
            </a:r>
            <a:r>
              <a:rPr lang="en-US" b="1" dirty="0" smtClean="0"/>
              <a:t>,</a:t>
            </a:r>
            <a:r>
              <a:rPr lang="ru-RU" b="1" dirty="0" err="1" smtClean="0"/>
              <a:t>Альберта,Канада</a:t>
            </a:r>
            <a:endParaRPr lang="ru-RU" b="1" dirty="0"/>
          </a:p>
        </p:txBody>
      </p:sp>
      <p:pic>
        <p:nvPicPr>
          <p:cNvPr id="4" name="Содержимое 3" descr="Spirit lsland,Альберта,Кана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62914"/>
            <a:ext cx="7344816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Алентежу,Португалия</a:t>
            </a:r>
            <a:endParaRPr lang="ru-RU" b="1" dirty="0"/>
          </a:p>
        </p:txBody>
      </p:sp>
      <p:pic>
        <p:nvPicPr>
          <p:cNvPr id="4" name="Содержимое 3" descr="Алентежу,Португал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43712"/>
            <a:ext cx="6264696" cy="50117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Алесунд,Норвегия</a:t>
            </a:r>
            <a:endParaRPr lang="ru-RU" b="1" dirty="0"/>
          </a:p>
        </p:txBody>
      </p:sp>
      <p:pic>
        <p:nvPicPr>
          <p:cNvPr id="4" name="Содержимое 3" descr="Алесунд,Норвег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64988"/>
            <a:ext cx="6984776" cy="4644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Бирюзовое озеро, Национальный парк </a:t>
            </a:r>
            <a:r>
              <a:rPr lang="ru-RU" b="1" dirty="0" err="1" smtClean="0"/>
              <a:t>Цзючжайгоу</a:t>
            </a:r>
            <a:r>
              <a:rPr lang="ru-RU" b="1" dirty="0" smtClean="0"/>
              <a:t>, Китай</a:t>
            </a:r>
            <a:endParaRPr lang="ru-RU" b="1" dirty="0"/>
          </a:p>
        </p:txBody>
      </p:sp>
      <p:pic>
        <p:nvPicPr>
          <p:cNvPr id="4" name="Содержимое 3" descr="Бирюзовое озеро,Национальный парк Цзючжайгоу,Кита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7" y="1538208"/>
            <a:ext cx="6449950" cy="4843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99</Words>
  <Application>Microsoft Office PowerPoint</Application>
  <PresentationFormat>Экран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КРАСИВЫЕ МЕСТА ПЛАНЕТЫ</vt:lpstr>
      <vt:lpstr>Benteng Chittorgart,Индия</vt:lpstr>
      <vt:lpstr>Preachers Rock,Прекестулин,Норвегия</vt:lpstr>
      <vt:lpstr>Skaftafeli,Исландия</vt:lpstr>
      <vt:lpstr>Soneva Fushi,Мальдивы</vt:lpstr>
      <vt:lpstr>Spirit lsland,Альберта,Канада</vt:lpstr>
      <vt:lpstr>Алентежу,Португалия</vt:lpstr>
      <vt:lpstr>Алесунд,Норвегия</vt:lpstr>
      <vt:lpstr>Бирюзовое озеро, Национальный парк Цзючжайгоу, Китай</vt:lpstr>
      <vt:lpstr>Будда на острове Лантау, Гонконг</vt:lpstr>
      <vt:lpstr>Водопад Жемчужина,долина Цзючжайгоу,Китай</vt:lpstr>
      <vt:lpstr>Водопад Прованс, Франция</vt:lpstr>
      <vt:lpstr>Водопад Сельяландфосс,Исландия</vt:lpstr>
      <vt:lpstr>Слайд 14</vt:lpstr>
      <vt:lpstr>Гора Рорайма, Венесуэла</vt:lpstr>
      <vt:lpstr>Долина Десяти пиков, озеро Морейн, Альберта,Канада</vt:lpstr>
      <vt:lpstr>Катание на коньках на озере Paterswoldse Meer, расположенном к югу от города Гронинген, Нидерланды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КРАСИВЫЕ МЕСТА ПЛАНЕТЫ</dc:title>
  <dc:creator>user</dc:creator>
  <cp:lastModifiedBy>User</cp:lastModifiedBy>
  <cp:revision>6</cp:revision>
  <dcterms:created xsi:type="dcterms:W3CDTF">2014-09-24T18:49:36Z</dcterms:created>
  <dcterms:modified xsi:type="dcterms:W3CDTF">2014-11-08T20:05:17Z</dcterms:modified>
</cp:coreProperties>
</file>