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57" r:id="rId3"/>
    <p:sldId id="276" r:id="rId4"/>
    <p:sldId id="259" r:id="rId5"/>
    <p:sldId id="263" r:id="rId6"/>
    <p:sldId id="264" r:id="rId7"/>
    <p:sldId id="265" r:id="rId8"/>
    <p:sldId id="271" r:id="rId9"/>
    <p:sldId id="277" r:id="rId10"/>
    <p:sldId id="280" r:id="rId11"/>
    <p:sldId id="278" r:id="rId12"/>
    <p:sldId id="273" r:id="rId13"/>
    <p:sldId id="28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9966"/>
    <a:srgbClr val="FF7C80"/>
    <a:srgbClr val="FF5050"/>
    <a:srgbClr val="00FF00"/>
    <a:srgbClr val="540000"/>
    <a:srgbClr val="2E0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00" autoAdjust="0"/>
    <p:restoredTop sz="63913" autoAdjust="0"/>
  </p:normalViewPr>
  <p:slideViewPr>
    <p:cSldViewPr>
      <p:cViewPr varScale="1">
        <p:scale>
          <a:sx n="42" d="100"/>
          <a:sy n="42" d="100"/>
        </p:scale>
        <p:origin x="-1829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56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E677DC-932F-4E6B-9DB4-B0FA381E1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02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C0C81-C664-4EF6-BB96-E8C9AE8CBD4F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</a:rPr>
              <a:t>Погружение ребенка в пространство культуры начинается с познания самых обыкновенных предметов. Только на первый взгляд кажется, что это простой и очевидный процесс. На самом деле понять их внутренний смысл подчас не просто даже взрослому.</a:t>
            </a:r>
          </a:p>
          <a:p>
            <a:pPr eaLnBrk="1" hangingPunct="1"/>
            <a:r>
              <a:rPr lang="ru-RU" dirty="0" smtClean="0">
                <a:latin typeface="Arial" pitchFamily="34" charset="0"/>
              </a:rPr>
              <a:t>И все же маленький человек, обладающий пытливым умом, большим любопытством, не утративший способности удивляться обыденному, в неведомый мир пускается с восторгом. Но это только начало. Далее этот мир расширяется, углубляется, а с ним снежным комом наращиваются и усложняются различные смыслы, в которых закодированы разнообразные элементы культуры. И здесь на пути познания окружающей действительности и освоения языка культуры на помощь приходит Его Величество Музей.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56201-3F44-4BC4-8608-3363131C4D8E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46349-D771-4C2D-9426-1482C06A211A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Музеи этнографического профиля занимаются изучением и сохранением памятников народной культуры. Этнография – историческая наука, изучающая культуру, быт народов, их происхождение. Она включает в себя: 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-материальную культуру, 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-духовную культуру.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5B0AE-E06E-4449-BC96-E743B90B740B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Материальная культура – это жилище со всеми хозяйственными постройками, одежда, украшения, пища, утварь, орудия труда и средства передвижения. 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Духовная культура – обычаи, обряды и праздники, религиозные и мифологические представления и поверья, приметы, народный календарь, народные игры.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BA2C7-C274-447A-B62C-41590328A5F6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u="sng" smtClean="0">
                <a:latin typeface="Arial" pitchFamily="34" charset="0"/>
              </a:rPr>
              <a:t>Формы работы этнографического музея: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фонд детского творчества;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экскурсии – путешествия;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занятия;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театрализованные игры;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кружковая работа;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художественно – педагогический архив;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выставки, конкурсы;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праздники, развлечения.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AEE5E-25BE-4DC4-97CF-7FABA82A2729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9262D-2FBB-4A25-84A8-03CD1DF2658A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2C108-747C-4B5C-B5D9-AE79B9717444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Малыш попадает в музей, где со всех сторон его окружают незнакомые и непонятные предметы. Они ждут от него адекватной реакции, к которой ребенок еще не готов. Диалог не получается, а все потому, что человек, вошедший в музей, и его обитатели -  представители разных миров и времен. И говорят они на разных языках, думают и чувствуют по – разному. В этом, как правило, камень преткновения при взаимодействии посетителя с музеем. Для  маленького человека это серьезное испытание. И подчас оно может иметь непоправимые последствия: ребенок может навсегда остаться глухим и слепым к искусству, истории, культуре. И все из-за того, что первая встреча произошла «неправильно».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Иными словами, просто не была подготовлена должным образом или не подготовлена вовсе. К тому же рядом не оказалось грамотного проводника, который доверительно и бережно провел бы его в загадочный мир иных культур. И не менее важно, чтобы отважного путешественника в мир прошлого сопровождали сказки, загадки, мифы, легенды. Без этого странствие в страну знаний скучно и неинтересно.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D65AB-4553-4148-AC42-587A553B9E14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Чему же должна быть посвящена подготовка ребенка к первому посещению музея? Ребенок должен понять: что такое музей? Зачем люди создают эти уникальные сокровищницы памяти? Как следует вести себя в музее? Вопросы отнюдь не праздные, как может показаться на первый взгляд. Даже взрослые не всегда находят на них ответы, о чем и свидетельствует их  «немузейное» поведение.   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У наших маленьких посетителей просыпается чувство гордости и любви к своей малой родине, воспитывается бережное отношение к природным ценностям края. Здесь, в музее, формируются первые навыки экологически грамотного и безопасного поведения в природе. В детях воспитываются патриотические чувства и духовность, чувство красоты, любознательность; они понимают назначение предметов старины. Все начинается с колыбельной песни и замыкается мудростью пословиц, а между ними – богатство и роскошь фольклора и его жизненных истин.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A1021-33DB-4BA6-AF44-416BC4FE69F4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BF234-9059-4622-AAAC-BAC1D5B64767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7A358-832A-44BE-91BC-88CB625A4128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Вещественные: орудия труда, предметы быта, одежды,  домашняя утварь, украшения.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BB8E4-9EA8-40C3-B70F-1989E1118C80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0FD56-F35C-4EB8-8DD7-7F8C6B1D40F5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7A66D-0F42-4DF3-90E8-D8574133D7EF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78C-5D56-446C-A088-04E5FF21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B200-3C94-41E1-B2A0-94132D9E5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A559-1665-4E1E-96DF-D84D03F07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1F34-281B-47DD-8E14-E6CEBE04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51AF-A34D-4308-838A-C5FDB06B4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3ABD-3E47-4378-BF53-C1C1E02D7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E4CC-97BD-4AC3-B2E6-1C1F8461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0D58-1F95-469F-988E-1900DDB00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93780-5C43-4DA1-A966-5A428914A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413F-DE5E-4C35-BA8F-A471C2E49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EA800-F4AB-4CDF-81F8-103FA74B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3B08BA-E819-4329-B222-A29C68495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Дом, в котором живут время и красота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Презентация этнографического музея </a:t>
            </a:r>
          </a:p>
          <a:p>
            <a:r>
              <a:rPr lang="ru-RU" dirty="0" smtClean="0"/>
              <a:t>«Тошто кудо» </a:t>
            </a:r>
          </a:p>
          <a:p>
            <a:r>
              <a:rPr lang="ru-RU" dirty="0" smtClean="0"/>
              <a:t>  ДОУ № 25 «Теремок» г. Волжска</a:t>
            </a:r>
          </a:p>
        </p:txBody>
      </p:sp>
    </p:spTree>
  </p:cSld>
  <p:clrMapOvr>
    <a:masterClrMapping/>
  </p:clrMapOvr>
  <p:transition spd="slow" advClick="0" advTm="4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Изображение 0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24075" y="227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7538" y="2435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3213" y="492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333375"/>
            <a:ext cx="29733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неподдельным интересом дети рассматривают предметы быта: горшки, чугунки, ступки, лампы керосиновые, миски, ложки, прялки.</a:t>
            </a:r>
          </a:p>
        </p:txBody>
      </p:sp>
    </p:spTree>
  </p:cSld>
  <p:clrMapOvr>
    <a:masterClrMapping/>
  </p:clrMapOvr>
  <p:transition spd="slow" advClick="0" advTm="132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Изображение 0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15888"/>
            <a:ext cx="89281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5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зображение 0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80963"/>
            <a:ext cx="89281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47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зображение 0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52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79388" y="0"/>
            <a:ext cx="882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  </a:t>
            </a:r>
            <a:r>
              <a:rPr lang="ru-RU" sz="2000"/>
              <a:t>Музей - дом, где царствует красота и время, где оживают мифы, легенды, сказки, происходят разные чудеса. Но это случается лишь в том случае, если мы умеем думать, размышлять, видеть и слышать.</a:t>
            </a:r>
          </a:p>
        </p:txBody>
      </p:sp>
      <p:pic>
        <p:nvPicPr>
          <p:cNvPr id="16387" name="Picture 8" descr="Кадрировать_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125538"/>
            <a:ext cx="89281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7350"/>
            <a:ext cx="8229600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4800" dirty="0" smtClean="0">
                <a:solidFill>
                  <a:srgbClr val="00FF00"/>
                </a:solidFill>
              </a:rPr>
              <a:t>Приходите в гости к нам!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799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916238" y="557213"/>
            <a:ext cx="32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Arial Rounded MT Bold" pitchFamily="34" charset="0"/>
              </a:rPr>
              <a:t> </a:t>
            </a:r>
          </a:p>
        </p:txBody>
      </p:sp>
      <p:pic>
        <p:nvPicPr>
          <p:cNvPr id="17413" name="Picture 7" descr="Кадрирова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81075"/>
            <a:ext cx="878522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0" y="5911850"/>
            <a:ext cx="9201150" cy="946150"/>
          </a:xfrm>
          <a:prstGeom prst="rect">
            <a:avLst/>
          </a:prstGeom>
          <a:solidFill>
            <a:srgbClr val="54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Республика Марий Эл г. Волжск ул. Прохорова д.118 а</a:t>
            </a:r>
          </a:p>
          <a:p>
            <a:pPr algn="ctr"/>
            <a:r>
              <a:rPr lang="ru-RU" sz="2800"/>
              <a:t>ДОУ № 25 «Теремок»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Изображение 0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96838"/>
            <a:ext cx="89281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Изображение 0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28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Изображение 0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80963"/>
            <a:ext cx="89281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492500" y="3844925"/>
            <a:ext cx="547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/>
              <a:t>В нашем дошкольном учреждении музей функционирует с 2006 г. Первоначально он представлял собой кабинет марийского языка. В настоящее время наш музей значительно вырос: </a:t>
            </a:r>
          </a:p>
          <a:p>
            <a:pPr algn="r"/>
            <a:r>
              <a:rPr lang="ru-RU" sz="2400"/>
              <a:t>в нем представлено</a:t>
            </a:r>
          </a:p>
          <a:p>
            <a:pPr algn="r"/>
            <a:r>
              <a:rPr lang="ru-RU" sz="2400"/>
              <a:t> более 115 экспонатов.</a:t>
            </a:r>
          </a:p>
        </p:txBody>
      </p:sp>
    </p:spTree>
  </p:cSld>
  <p:clrMapOvr>
    <a:masterClrMapping/>
  </p:clrMapOvr>
  <p:transition spd="slow" advClick="0" advTm="3931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0"/>
            <a:ext cx="30956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Все материалы, экспонируемые </a:t>
            </a:r>
          </a:p>
          <a:p>
            <a:r>
              <a:rPr lang="ru-RU" sz="2000"/>
              <a:t>и хранящиеся в дошкольном учреждении, составляют фонд дошкольного музея. Он делится на две группы: предметы основного фонда и предметы вспомогательного фонда. В основной фонд входят музейные предметы, являющиеся первоисточником наших знаний по истории, культуре, природе. Например, к основному фонду отнесены следующие памятники:</a:t>
            </a:r>
          </a:p>
          <a:p>
            <a:endParaRPr lang="ru-RU" sz="2000"/>
          </a:p>
        </p:txBody>
      </p:sp>
      <p:pic>
        <p:nvPicPr>
          <p:cNvPr id="7171" name="Picture 6" descr="Кадрировать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15888"/>
            <a:ext cx="58674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702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Изображение 0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17475"/>
            <a:ext cx="89281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95288" y="0"/>
            <a:ext cx="80470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ru-RU" sz="2400"/>
              <a:t>Вещественные: орудия труда, предметы быта, одежды,</a:t>
            </a:r>
          </a:p>
          <a:p>
            <a:r>
              <a:rPr lang="ru-RU" sz="2400"/>
              <a:t> домашняя утварь, украшения </a:t>
            </a:r>
          </a:p>
        </p:txBody>
      </p:sp>
    </p:spTree>
  </p:cSld>
  <p:clrMapOvr>
    <a:masterClrMapping/>
  </p:clrMapOvr>
  <p:transition spd="slow" advClick="0" advTm="83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0" y="0"/>
            <a:ext cx="9612313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Изобразительные: живопись, фото, скульптура, гравюра. </a:t>
            </a:r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r>
              <a:rPr lang="ru-RU" sz="2000"/>
              <a:t>                         Письменные: книги, газеты, рукописи, письма, документы.</a:t>
            </a:r>
          </a:p>
        </p:txBody>
      </p:sp>
      <p:pic>
        <p:nvPicPr>
          <p:cNvPr id="9219" name="Picture 8" descr="Кадрировать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76250"/>
            <a:ext cx="88566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дрировать_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54517" y="115888"/>
            <a:ext cx="8834966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916238" y="4937125"/>
            <a:ext cx="6227762" cy="1920875"/>
          </a:xfrm>
          <a:prstGeom prst="rect">
            <a:avLst/>
          </a:prstGeom>
          <a:solidFill>
            <a:srgbClr val="2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/>
              <a:t>В состав научно - вспомогательного фонда входят материалы, изготавливаемые для нужд экспозиции, помогающие глубже понять отражаемые события и материалы, схемы, планы, копии подлинных предметов, людей, модели ландшафтов, куклы в национальных костюмах.</a:t>
            </a:r>
            <a:r>
              <a:rPr lang="ru-RU"/>
              <a:t>  </a:t>
            </a:r>
          </a:p>
        </p:txBody>
      </p:sp>
    </p:spTree>
  </p:cSld>
  <p:clrMapOvr>
    <a:masterClrMapping/>
  </p:clrMapOvr>
  <p:transition spd="slow" advClick="0" advTm="1970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0"/>
            <a:ext cx="8497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Собранные предметы используются на занятиях по ознакомлению с укладом старинного быта, по изобразительной  деятельности, при проведении досугов, фольклорных праздников.</a:t>
            </a:r>
          </a:p>
        </p:txBody>
      </p:sp>
      <p:pic>
        <p:nvPicPr>
          <p:cNvPr id="11267" name="Picture 3" descr="Кадрировать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93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1813</TotalTime>
  <Words>906</Words>
  <Application>Microsoft Office PowerPoint</Application>
  <PresentationFormat>Экран (4:3)</PresentationFormat>
  <Paragraphs>78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Занавес</vt:lpstr>
      <vt:lpstr>Дом, в котором живут время и красота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Приходите в гости к нам!</vt:lpstr>
    </vt:vector>
  </TitlesOfParts>
  <Company>ДОУ №25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Дом, в котором живут время и красота</dc:title>
  <dc:subject>Этнографический музей</dc:subject>
  <dc:creator>Миловидова Валентина Ивановна</dc:creator>
  <cp:lastModifiedBy>Svetlana</cp:lastModifiedBy>
  <cp:revision>71</cp:revision>
  <dcterms:created xsi:type="dcterms:W3CDTF">2009-11-02T08:37:27Z</dcterms:created>
  <dcterms:modified xsi:type="dcterms:W3CDTF">2013-04-11T23:55:49Z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