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A168-5229-4583-BD8F-70D945EDF427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5F6E6-1062-4F45-AEC0-1B2DC99E2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 КЛАСС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357298"/>
            <a:ext cx="63383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СЛОВАРНЫЕ СЛОВА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b="1" dirty="0" smtClean="0"/>
              <a:t>С  П  </a:t>
            </a:r>
            <a:r>
              <a:rPr lang="ru-RU" sz="8800" b="1" dirty="0" smtClean="0">
                <a:solidFill>
                  <a:srgbClr val="FF0000"/>
                </a:solidFill>
              </a:rPr>
              <a:t>А </a:t>
            </a:r>
            <a:r>
              <a:rPr lang="ru-RU" sz="8800" b="1" dirty="0" smtClean="0"/>
              <a:t> С  И  Б  О</a:t>
            </a:r>
            <a:endParaRPr lang="ru-RU" sz="8800" b="1" dirty="0"/>
          </a:p>
        </p:txBody>
      </p:sp>
      <p:pic>
        <p:nvPicPr>
          <p:cNvPr id="4" name="Picture 20" descr="sn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876"/>
            <a:ext cx="1428760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86578" y="1714488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hlinkClick r:id="" action="ppaction://noaction">
                  <a:snd r:embed="rId3" name="bomb.wav" builtIn="1"/>
                </a:hlinkClick>
              </a:rPr>
              <a:t>О </a:t>
            </a:r>
            <a:r>
              <a:rPr lang="ru-RU" sz="4000" b="1" dirty="0" smtClean="0">
                <a:solidFill>
                  <a:srgbClr val="FF0000"/>
                </a:solidFill>
              </a:rPr>
              <a:t>     </a:t>
            </a:r>
            <a:r>
              <a:rPr lang="ru-RU" sz="4000" b="1" dirty="0" smtClean="0">
                <a:solidFill>
                  <a:srgbClr val="0070C0"/>
                </a:solidFill>
              </a:rPr>
              <a:t>А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285992"/>
            <a:ext cx="8172480" cy="3143271"/>
          </a:xfrm>
        </p:spPr>
        <p:txBody>
          <a:bodyPr>
            <a:normAutofit/>
          </a:bodyPr>
          <a:lstStyle/>
          <a:p>
            <a:r>
              <a:rPr lang="ru-RU" sz="8800" b="1" dirty="0" smtClean="0"/>
              <a:t>Г   Р  А  М  </a:t>
            </a:r>
            <a:r>
              <a:rPr lang="ru-RU" sz="8800" b="1" dirty="0" smtClean="0">
                <a:solidFill>
                  <a:srgbClr val="FF0000"/>
                </a:solidFill>
              </a:rPr>
              <a:t>О </a:t>
            </a:r>
            <a:r>
              <a:rPr lang="ru-RU" sz="8800" b="1" dirty="0" smtClean="0"/>
              <a:t>Т  А</a:t>
            </a:r>
            <a:endParaRPr lang="ru-RU" sz="8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Picture 20" descr="sn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86058"/>
            <a:ext cx="142876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500826" y="1285860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О  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  </a:t>
            </a:r>
            <a:r>
              <a:rPr lang="ru-RU" sz="4400" b="1" dirty="0" smtClean="0">
                <a:solidFill>
                  <a:srgbClr val="FF0000"/>
                </a:solidFill>
                <a:hlinkClick r:id="" action="ppaction://noaction">
                  <a:snd r:embed="rId3" name="wind.wav" builtIn="1"/>
                </a:hlinkClick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16651  C 0 0.24111  0.069 0.33302  0.125 0.33302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5206" y="857232"/>
            <a:ext cx="12858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hlinkClick r:id="" action="ppaction://noaction">
                  <a:snd r:embed="rId2" name="laser.wav" builtIn="1"/>
                </a:hlinkClick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b="1" dirty="0" smtClean="0"/>
              <a:t>  Х  </a:t>
            </a:r>
            <a:r>
              <a:rPr lang="ru-RU" sz="8800" b="1" dirty="0" smtClean="0">
                <a:solidFill>
                  <a:srgbClr val="FF0000"/>
                </a:solidFill>
              </a:rPr>
              <a:t>О </a:t>
            </a:r>
            <a:r>
              <a:rPr lang="ru-RU" sz="8800" b="1" dirty="0" smtClean="0"/>
              <a:t> Р  </a:t>
            </a:r>
            <a:r>
              <a:rPr lang="ru-RU" sz="8800" b="1" dirty="0" smtClean="0">
                <a:solidFill>
                  <a:srgbClr val="FF0000"/>
                </a:solidFill>
              </a:rPr>
              <a:t>О</a:t>
            </a:r>
            <a:r>
              <a:rPr lang="ru-RU" sz="8800" b="1" dirty="0" smtClean="0"/>
              <a:t>  Ш  О</a:t>
            </a:r>
            <a:endParaRPr lang="ru-RU" sz="8800" b="1" dirty="0"/>
          </a:p>
        </p:txBody>
      </p:sp>
      <p:pic>
        <p:nvPicPr>
          <p:cNvPr id="4" name="Picture 20" descr="sn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643182"/>
            <a:ext cx="1500198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sn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643182"/>
            <a:ext cx="1643074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16651  C 0 0.24111  0.069 0.33302  0.125 0.33302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16651  C 0 0.24111  0.069 0.33302  0.125 0.33302  L 0.25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98" y="928670"/>
            <a:ext cx="2643206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Е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  <a:hlinkClick r:id="" action="ppaction://noaction">
                  <a:snd r:embed="rId2" name="laser.wav" builtIn="1"/>
                </a:hlinkClick>
              </a:rPr>
              <a:t>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/>
              <a:t>Р  </a:t>
            </a:r>
            <a:r>
              <a:rPr lang="ru-RU" sz="9600" b="1" dirty="0" smtClean="0">
                <a:solidFill>
                  <a:srgbClr val="FF0000"/>
                </a:solidFill>
              </a:rPr>
              <a:t>Е</a:t>
            </a:r>
            <a:r>
              <a:rPr lang="ru-RU" sz="9600" b="1" dirty="0" smtClean="0"/>
              <a:t>  Б  Я  Т  А</a:t>
            </a:r>
            <a:endParaRPr lang="ru-RU" sz="9600" b="1" dirty="0"/>
          </a:p>
        </p:txBody>
      </p:sp>
      <p:pic>
        <p:nvPicPr>
          <p:cNvPr id="4" name="Picture 20" descr="sn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285992"/>
            <a:ext cx="11049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64" y="1000108"/>
            <a:ext cx="2000264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hlinkClick r:id="" action="ppaction://noaction">
                  <a:snd r:embed="rId2" name="laser.wav" builtIn="1"/>
                </a:hlinkClick>
              </a:rPr>
              <a:t>А</a:t>
            </a:r>
            <a:r>
              <a:rPr lang="ru-RU" dirty="0" smtClean="0">
                <a:solidFill>
                  <a:srgbClr val="0070C0"/>
                </a:solidFill>
              </a:rPr>
              <a:t>ОЕ</a:t>
            </a:r>
            <a:r>
              <a:rPr lang="ru-RU" dirty="0" smtClean="0">
                <a:solidFill>
                  <a:srgbClr val="FF0000"/>
                </a:solidFill>
                <a:hlinkClick r:id="" action="ppaction://noaction">
                  <a:snd r:embed="rId3" name="drumroll.wav" builtIn="1"/>
                </a:hlinkClick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r>
              <a:rPr lang="ru-RU" sz="9600" b="1" dirty="0" smtClean="0"/>
              <a:t>  Д  </a:t>
            </a:r>
            <a:r>
              <a:rPr lang="ru-RU" sz="9600" b="1" dirty="0" smtClean="0">
                <a:solidFill>
                  <a:srgbClr val="FF0000"/>
                </a:solidFill>
              </a:rPr>
              <a:t>Е</a:t>
            </a:r>
            <a:r>
              <a:rPr lang="ru-RU" sz="9600" b="1" dirty="0" smtClean="0"/>
              <a:t>  Я  Л  О</a:t>
            </a:r>
            <a:endParaRPr lang="ru-RU" sz="9600" b="1" dirty="0"/>
          </a:p>
        </p:txBody>
      </p:sp>
      <p:pic>
        <p:nvPicPr>
          <p:cNvPr id="4" name="Picture 20" descr="sn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643182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sn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643182"/>
            <a:ext cx="1428760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/>
              <a:t>С А  П  </a:t>
            </a:r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r>
              <a:rPr lang="ru-RU" sz="9600" b="1" dirty="0" smtClean="0"/>
              <a:t>  Г  И</a:t>
            </a:r>
            <a:endParaRPr lang="ru-RU" sz="9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15206" y="1000108"/>
            <a:ext cx="15001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О </a:t>
            </a:r>
            <a:r>
              <a:rPr lang="ru-RU" sz="4000" b="1" dirty="0" smtClean="0">
                <a:solidFill>
                  <a:srgbClr val="FF0000"/>
                </a:solidFill>
              </a:rPr>
              <a:t>     </a:t>
            </a:r>
            <a:r>
              <a:rPr lang="ru-RU" sz="4000" b="1" dirty="0" smtClean="0">
                <a:solidFill>
                  <a:srgbClr val="FF0000"/>
                </a:solidFill>
                <a:hlinkClick r:id="" action="ppaction://noaction">
                  <a:snd r:embed="rId2" name="drumroll.wav" builtIn="1"/>
                </a:hlinkClick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" name="Picture 20" descr="sn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786058"/>
            <a:ext cx="1571636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b="1" dirty="0" smtClean="0"/>
              <a:t>В  </a:t>
            </a:r>
            <a:r>
              <a:rPr lang="ru-RU" sz="8800" b="1" dirty="0" smtClean="0">
                <a:solidFill>
                  <a:srgbClr val="FF0000"/>
                </a:solidFill>
              </a:rPr>
              <a:t>О</a:t>
            </a:r>
            <a:r>
              <a:rPr lang="ru-RU" sz="8800" b="1" dirty="0" smtClean="0"/>
              <a:t>  Р  </a:t>
            </a:r>
            <a:r>
              <a:rPr lang="ru-RU" sz="8800" b="1" dirty="0" smtClean="0">
                <a:solidFill>
                  <a:srgbClr val="FF0000"/>
                </a:solidFill>
              </a:rPr>
              <a:t>О</a:t>
            </a:r>
            <a:r>
              <a:rPr lang="ru-RU" sz="8800" b="1" dirty="0" smtClean="0"/>
              <a:t>  Б  Е  Й</a:t>
            </a:r>
            <a:endParaRPr lang="ru-RU" sz="8800" b="1" dirty="0"/>
          </a:p>
        </p:txBody>
      </p:sp>
      <p:pic>
        <p:nvPicPr>
          <p:cNvPr id="4" name="Picture 20" descr="sn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86058"/>
            <a:ext cx="1428760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sn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786058"/>
            <a:ext cx="1428760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72396" y="1571612"/>
            <a:ext cx="7970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0070C0"/>
                </a:solidFill>
              </a:rPr>
              <a:t>О</a:t>
            </a:r>
            <a:r>
              <a:rPr lang="ru-RU" sz="3600" b="1" dirty="0">
                <a:solidFill>
                  <a:srgbClr val="FF0000"/>
                </a:solidFill>
              </a:rPr>
              <a:t>      </a:t>
            </a:r>
            <a:r>
              <a:rPr lang="ru-RU" sz="3600" b="1" dirty="0">
                <a:solidFill>
                  <a:srgbClr val="FF0000"/>
                </a:solidFill>
                <a:hlinkClick r:id="" action="ppaction://noaction">
                  <a:snd r:embed="rId3" name="breeze.wav" builtIn="1"/>
                </a:hlinkClick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b="1" dirty="0" smtClean="0"/>
              <a:t>К  </a:t>
            </a:r>
            <a:r>
              <a:rPr lang="ru-RU" sz="8800" b="1" dirty="0" smtClean="0">
                <a:solidFill>
                  <a:srgbClr val="FF0000"/>
                </a:solidFill>
              </a:rPr>
              <a:t>А </a:t>
            </a:r>
            <a:r>
              <a:rPr lang="ru-RU" sz="8800" b="1" dirty="0" smtClean="0"/>
              <a:t> Р  Т  И Н  А </a:t>
            </a:r>
            <a:endParaRPr lang="ru-RU" sz="8800" b="1" dirty="0"/>
          </a:p>
        </p:txBody>
      </p:sp>
      <p:pic>
        <p:nvPicPr>
          <p:cNvPr id="4" name="Picture 20" descr="sn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643314"/>
            <a:ext cx="1428760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86578" y="1428736"/>
            <a:ext cx="12970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hlinkClick r:id="" action="ppaction://noaction">
                  <a:snd r:embed="rId3" name="drumroll.wav" builtIn="1"/>
                </a:hlinkClick>
              </a:rPr>
              <a:t>О</a:t>
            </a:r>
            <a:r>
              <a:rPr lang="ru-RU" sz="4800" b="1" dirty="0" smtClean="0">
                <a:solidFill>
                  <a:srgbClr val="FF0000"/>
                </a:solidFill>
              </a:rPr>
              <a:t>      </a:t>
            </a:r>
            <a:r>
              <a:rPr lang="ru-RU" sz="4800" b="1" dirty="0" smtClean="0">
                <a:solidFill>
                  <a:srgbClr val="0070C0"/>
                </a:solidFill>
              </a:rPr>
              <a:t>А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/>
              <a:t>В  </a:t>
            </a:r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r>
              <a:rPr lang="ru-RU" sz="9600" b="1" dirty="0" smtClean="0"/>
              <a:t>  Р  О  Н  А</a:t>
            </a:r>
            <a:endParaRPr lang="ru-RU" sz="9600" b="1" dirty="0"/>
          </a:p>
        </p:txBody>
      </p:sp>
      <p:pic>
        <p:nvPicPr>
          <p:cNvPr id="4" name="Picture 20" descr="sn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214686"/>
            <a:ext cx="1571636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572264" y="1428736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</a:t>
            </a:r>
            <a:r>
              <a:rPr lang="ru-RU" sz="3600" b="1" dirty="0" smtClean="0">
                <a:solidFill>
                  <a:srgbClr val="FF0000"/>
                </a:solidFill>
              </a:rPr>
              <a:t>      </a:t>
            </a:r>
            <a:r>
              <a:rPr lang="ru-RU" sz="3600" b="1" dirty="0" smtClean="0">
                <a:solidFill>
                  <a:srgbClr val="FF0000"/>
                </a:solidFill>
                <a:hlinkClick r:id="" action="ppaction://noaction">
                  <a:snd r:embed="rId3" name="wind.wav" builtIn="1"/>
                </a:hlinkClick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78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1 КЛАСС</vt:lpstr>
      <vt:lpstr>Г   Р  А  М  О Т  А</vt:lpstr>
      <vt:lpstr>О А</vt:lpstr>
      <vt:lpstr>Е И</vt:lpstr>
      <vt:lpstr>АОЕИ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Гр.мота</dc:title>
  <dc:creator>Нурлан</dc:creator>
  <cp:lastModifiedBy>Нурлан</cp:lastModifiedBy>
  <cp:revision>7</cp:revision>
  <dcterms:created xsi:type="dcterms:W3CDTF">2010-01-13T11:41:20Z</dcterms:created>
  <dcterms:modified xsi:type="dcterms:W3CDTF">2010-01-13T12:55:10Z</dcterms:modified>
</cp:coreProperties>
</file>