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5" autoAdjust="0"/>
  </p:normalViewPr>
  <p:slideViewPr>
    <p:cSldViewPr>
      <p:cViewPr varScale="1">
        <p:scale>
          <a:sx n="66" d="100"/>
          <a:sy n="66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96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2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91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9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35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7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61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4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9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8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B2BC-B52C-4BEF-84A0-D92851B45221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849ED-6FE5-4C69-B9E6-5F4D4BF9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2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14" y="2492896"/>
            <a:ext cx="7848872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07" y="404662"/>
            <a:ext cx="7920879" cy="208823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28694" y="2967335"/>
            <a:ext cx="5686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Три кита в музыке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40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1216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</a:rPr>
              <a:t>Древние люди думали, что земля держится на спинах трех китов, а вокруг  них воды морей и океанов.                   </a:t>
            </a:r>
            <a:r>
              <a:rPr lang="ru-RU" sz="2800" b="1" i="1" u="sng" dirty="0" smtClean="0">
                <a:solidFill>
                  <a:schemeClr val="accent3"/>
                </a:solidFill>
              </a:rPr>
              <a:t>В музыке существуют</a:t>
            </a:r>
            <a:r>
              <a:rPr lang="ru-RU" sz="2400" b="1" i="1" u="sng" dirty="0" smtClean="0">
                <a:solidFill>
                  <a:schemeClr val="accent3"/>
                </a:solidFill>
              </a:rPr>
              <a:t> свои </a:t>
            </a:r>
            <a:r>
              <a:rPr lang="ru-RU" sz="2800" b="1" i="1" u="sng" dirty="0" smtClean="0">
                <a:solidFill>
                  <a:schemeClr val="accent3"/>
                </a:solidFill>
              </a:rPr>
              <a:t>«три кита».</a:t>
            </a:r>
            <a:endParaRPr lang="ru-RU" sz="2800" b="1" i="1" u="sng" dirty="0">
              <a:solidFill>
                <a:schemeClr val="accent3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8840"/>
            <a:ext cx="6480720" cy="4320480"/>
          </a:xfrm>
          <a:solidFill>
            <a:schemeClr val="tx2">
              <a:lumMod val="60000"/>
              <a:lumOff val="40000"/>
            </a:schemeClr>
          </a:solidFill>
        </p:spPr>
      </p:pic>
      <p:sp>
        <p:nvSpPr>
          <p:cNvPr id="6" name="5-конечная звезда 5"/>
          <p:cNvSpPr/>
          <p:nvPr/>
        </p:nvSpPr>
        <p:spPr>
          <a:xfrm>
            <a:off x="2843808" y="2425971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" name="5-конечная звезда 6"/>
          <p:cNvSpPr/>
          <p:nvPr/>
        </p:nvSpPr>
        <p:spPr>
          <a:xfrm>
            <a:off x="5867431" y="2446040"/>
            <a:ext cx="576064" cy="6229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>
            <a:off x="1763688" y="198884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732240" y="1740171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4644008" y="1988841"/>
            <a:ext cx="504056" cy="457200"/>
          </a:xfrm>
          <a:prstGeom prst="star5">
            <a:avLst>
              <a:gd name="adj" fmla="val 164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волна 10"/>
          <p:cNvSpPr/>
          <p:nvPr/>
        </p:nvSpPr>
        <p:spPr>
          <a:xfrm>
            <a:off x="1338358" y="5636096"/>
            <a:ext cx="6474002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6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/>
                </a:solidFill>
              </a:rPr>
              <a:t>Выплывает первый кит, словно реченька журчит.</a:t>
            </a:r>
            <a:br>
              <a:rPr lang="ru-RU" sz="28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И красиво нам поет так, что за сердце берет!!!!!!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8321"/>
            <a:ext cx="4038600" cy="4089721"/>
          </a:xfrm>
        </p:spPr>
      </p:pic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u="sng" dirty="0" smtClean="0">
                <a:solidFill>
                  <a:schemeClr val="accent3">
                    <a:lumMod val="75000"/>
                  </a:schemeClr>
                </a:solidFill>
              </a:rPr>
              <a:t>     Песня</a:t>
            </a:r>
            <a:endParaRPr lang="ru-RU" sz="4800" b="1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1" name="Picture 4" descr="C:\Documents and Settings\Admin\Рабочий стол\Новая папка (2)\кит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880"/>
            <a:ext cx="4038600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81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Открывайте ворота и встречайте марш-кита!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Это четкий, мерный ритм, не дает скучать, бодрит!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4189606" cy="3600400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i="1" u="sng" dirty="0" smtClean="0">
                <a:solidFill>
                  <a:schemeClr val="accent2"/>
                </a:solidFill>
              </a:rPr>
              <a:t>         Марш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10" name="Picture 4" descr="C:\Documents and Settings\Admin\Рабочий стол\Новая папка (2)\кит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42" y="2261917"/>
            <a:ext cx="4038600" cy="404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5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Танец-кит пустился в пляс, волновал он долго нас!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Ну, давай скорей пляши, веселимся от души!!!!!!!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i="1" u="sng" dirty="0" smtClean="0">
                <a:solidFill>
                  <a:schemeClr val="tx2"/>
                </a:solidFill>
              </a:rPr>
              <a:t>     Танец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Picture 4" descr="C:\Documents and Settings\Admin\Рабочий стол\Новая папка (2)\кит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4863"/>
            <a:ext cx="4038600" cy="439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Объект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40386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31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Прослушав музыкальный фрагмент определи, к какому жанру он относится.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pic>
        <p:nvPicPr>
          <p:cNvPr id="3" name="Объект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3" y="1818322"/>
            <a:ext cx="2019300" cy="1322646"/>
          </a:xfrm>
          <a:prstGeom prst="rect">
            <a:avLst/>
          </a:prstGeom>
        </p:spPr>
      </p:pic>
      <p:pic>
        <p:nvPicPr>
          <p:cNvPr id="4" name="Объект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43" y="3429000"/>
            <a:ext cx="2232248" cy="1296144"/>
          </a:xfrm>
          <a:prstGeom prst="rect">
            <a:avLst/>
          </a:prstGeom>
        </p:spPr>
      </p:pic>
      <p:pic>
        <p:nvPicPr>
          <p:cNvPr id="5" name="Объект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43" y="5013176"/>
            <a:ext cx="2159000" cy="14401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22059" y="3429000"/>
            <a:ext cx="21915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>
                <a:solidFill>
                  <a:schemeClr val="tx2"/>
                </a:solidFill>
              </a:rPr>
              <a:t> </a:t>
            </a:r>
            <a:r>
              <a:rPr lang="ru-RU" sz="6000" b="1" i="1" u="sng" dirty="0" smtClean="0">
                <a:solidFill>
                  <a:schemeClr val="tx2"/>
                </a:solidFill>
              </a:rPr>
              <a:t>Танец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0452" y="5271591"/>
            <a:ext cx="33657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6000" b="1" i="1" u="sng" dirty="0">
                <a:solidFill>
                  <a:schemeClr val="accent3">
                    <a:lumMod val="75000"/>
                  </a:schemeClr>
                </a:solidFill>
              </a:rPr>
              <a:t>Песня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1818322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000" b="1" i="1" u="sng" dirty="0">
                <a:solidFill>
                  <a:schemeClr val="accent2"/>
                </a:solidFill>
              </a:rPr>
              <a:t> Марш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7074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81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Древние люди думали, что земля держится на спинах трех китов, а вокруг  них воды морей и океанов.                   В музыке существуют свои «три кита».</vt:lpstr>
      <vt:lpstr>Выплывает первый кит, словно реченька журчит. И красиво нам поет так, что за сердце берет!!!!!!</vt:lpstr>
      <vt:lpstr>Открывайте ворота и встречайте марш-кита! Это четкий, мерный ритм, не дает скучать, бодрит!</vt:lpstr>
      <vt:lpstr>Танец-кит пустился в пляс, волновал он долго нас! Ну, давай скорей пляши, веселимся от души!!!!!!!</vt:lpstr>
      <vt:lpstr>Прослушав музыкальный фрагмент определи, к какому жанру он относится.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кита в музыке.</dc:title>
  <dc:creator>Ludmila</dc:creator>
  <cp:lastModifiedBy>Ludmila</cp:lastModifiedBy>
  <cp:revision>25</cp:revision>
  <dcterms:created xsi:type="dcterms:W3CDTF">2013-03-21T13:34:19Z</dcterms:created>
  <dcterms:modified xsi:type="dcterms:W3CDTF">2013-03-22T18:25:25Z</dcterms:modified>
</cp:coreProperties>
</file>