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EFD63-9EC3-4707-B986-B0D21B0B1404}" type="doc">
      <dgm:prSet loTypeId="urn:microsoft.com/office/officeart/2005/8/layout/pyramid3" loCatId="pyramid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2ECC378-1E9B-4846-B198-0911D33EB309}">
      <dgm:prSet phldrT="[Текст]"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tt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Әйләнә – тирәлек -табигат</a:t>
          </a:r>
          <a:r>
            <a:rPr lang="ru-RU" sz="2800" b="1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ь</a:t>
          </a:r>
          <a:endParaRPr lang="ru-RU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60E4115-29C7-4D53-891F-0FE45249CA2A}" type="parTrans" cxnId="{AD0B5B50-62C1-4EDF-92E7-9A733D51ECAF}">
      <dgm:prSet/>
      <dgm:spPr/>
      <dgm:t>
        <a:bodyPr/>
        <a:lstStyle/>
        <a:p>
          <a:endParaRPr lang="ru-RU"/>
        </a:p>
      </dgm:t>
    </dgm:pt>
    <dgm:pt modelId="{E4F62DD4-5221-4552-90A5-20E14D646D29}" type="sibTrans" cxnId="{AD0B5B50-62C1-4EDF-92E7-9A733D51ECAF}">
      <dgm:prSet/>
      <dgm:spPr/>
      <dgm:t>
        <a:bodyPr/>
        <a:lstStyle/>
        <a:p>
          <a:endParaRPr lang="ru-RU"/>
        </a:p>
      </dgm:t>
    </dgm:pt>
    <dgm:pt modelId="{9EF677DD-E7B4-4F42-ABC3-21881D00E6D0}">
      <dgm:prSet phldrT="[Текст]" custT="1"/>
      <dgm:spPr/>
      <dgm:t>
        <a:bodyPr/>
        <a:lstStyle/>
        <a:p>
          <a:r>
            <a: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Яш</a:t>
          </a:r>
          <a:r>
            <a:rPr lang="tt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әү- тирәлеге.Йорт.</a:t>
          </a:r>
          <a:endParaRPr lang="ru-RU" sz="28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0EE0E78-BEC1-4494-8362-D84D31B67FA8}" type="parTrans" cxnId="{17C09245-45CC-4B9E-B31B-8F3ECD399D99}">
      <dgm:prSet/>
      <dgm:spPr/>
      <dgm:t>
        <a:bodyPr/>
        <a:lstStyle/>
        <a:p>
          <a:endParaRPr lang="ru-RU"/>
        </a:p>
      </dgm:t>
    </dgm:pt>
    <dgm:pt modelId="{715C3522-E1CD-49AF-90BB-55BBDF52D9EE}" type="sibTrans" cxnId="{17C09245-45CC-4B9E-B31B-8F3ECD399D99}">
      <dgm:prSet/>
      <dgm:spPr/>
      <dgm:t>
        <a:bodyPr/>
        <a:lstStyle/>
        <a:p>
          <a:endParaRPr lang="ru-RU"/>
        </a:p>
      </dgm:t>
    </dgm:pt>
    <dgm:pt modelId="{57974E58-C85A-44E8-9539-4F8D8F70F518}">
      <dgm:prSet phldrT="[Текст]" custT="1"/>
      <dgm:spPr/>
      <dgm:t>
        <a:bodyPr/>
        <a:lstStyle/>
        <a:p>
          <a:r>
            <a:rPr lang="tt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Кеше</a:t>
          </a:r>
          <a:endParaRPr lang="ru-RU" sz="3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1480C0C-CF97-4AC1-BB37-3CFC1AA9B53D}" type="parTrans" cxnId="{99195421-4C23-47F9-9351-7E864D20CF67}">
      <dgm:prSet/>
      <dgm:spPr/>
      <dgm:t>
        <a:bodyPr/>
        <a:lstStyle/>
        <a:p>
          <a:endParaRPr lang="ru-RU"/>
        </a:p>
      </dgm:t>
    </dgm:pt>
    <dgm:pt modelId="{156885C9-64A4-4E17-A25C-E387CFDD16CD}" type="sibTrans" cxnId="{99195421-4C23-47F9-9351-7E864D20CF67}">
      <dgm:prSet/>
      <dgm:spPr/>
      <dgm:t>
        <a:bodyPr/>
        <a:lstStyle/>
        <a:p>
          <a:endParaRPr lang="ru-RU"/>
        </a:p>
      </dgm:t>
    </dgm:pt>
    <dgm:pt modelId="{6CF75879-807F-44D2-A8D6-7175FF0D7132}" type="pres">
      <dgm:prSet presAssocID="{CC0EFD63-9EC3-4707-B986-B0D21B0B1404}" presName="Name0" presStyleCnt="0">
        <dgm:presLayoutVars>
          <dgm:dir/>
          <dgm:animLvl val="lvl"/>
          <dgm:resizeHandles val="exact"/>
        </dgm:presLayoutVars>
      </dgm:prSet>
      <dgm:spPr/>
    </dgm:pt>
    <dgm:pt modelId="{B1733738-556A-4D15-8E1D-C8019CA43F70}" type="pres">
      <dgm:prSet presAssocID="{E2ECC378-1E9B-4846-B198-0911D33EB309}" presName="Name8" presStyleCnt="0"/>
      <dgm:spPr/>
    </dgm:pt>
    <dgm:pt modelId="{0DA8F0FA-E867-4B31-B0E7-0A8DC375D305}" type="pres">
      <dgm:prSet presAssocID="{E2ECC378-1E9B-4846-B198-0911D33EB309}" presName="level" presStyleLbl="node1" presStyleIdx="0" presStyleCnt="3" custLinFactNeighborX="20081" custLinFactNeighborY="-9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8DA45-42B9-4148-BE94-EBF36425055B}" type="pres">
      <dgm:prSet presAssocID="{E2ECC378-1E9B-4846-B198-0911D33EB3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7B6CF-82A9-4C64-8334-A834559F3EC2}" type="pres">
      <dgm:prSet presAssocID="{9EF677DD-E7B4-4F42-ABC3-21881D00E6D0}" presName="Name8" presStyleCnt="0"/>
      <dgm:spPr/>
    </dgm:pt>
    <dgm:pt modelId="{A61C6581-11D5-469A-8945-36AC67F97C28}" type="pres">
      <dgm:prSet presAssocID="{9EF677DD-E7B4-4F42-ABC3-21881D00E6D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E8D95-073A-4BC1-9E16-F6CB262CA880}" type="pres">
      <dgm:prSet presAssocID="{9EF677DD-E7B4-4F42-ABC3-21881D00E6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5C964-E159-477D-82F6-BF6A50C28AF4}" type="pres">
      <dgm:prSet presAssocID="{57974E58-C85A-44E8-9539-4F8D8F70F518}" presName="Name8" presStyleCnt="0"/>
      <dgm:spPr/>
    </dgm:pt>
    <dgm:pt modelId="{F533CE68-D7E9-4D39-8149-697993D8E65F}" type="pres">
      <dgm:prSet presAssocID="{57974E58-C85A-44E8-9539-4F8D8F70F518}" presName="level" presStyleLbl="node1" presStyleIdx="2" presStyleCnt="3">
        <dgm:presLayoutVars>
          <dgm:chMax val="1"/>
          <dgm:bulletEnabled val="1"/>
        </dgm:presLayoutVars>
      </dgm:prSet>
      <dgm:spPr/>
    </dgm:pt>
    <dgm:pt modelId="{D0A807C3-26DD-4D76-B0F4-2C0EE3C30FF7}" type="pres">
      <dgm:prSet presAssocID="{57974E58-C85A-44E8-9539-4F8D8F70F51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CD31CEE-EFFC-42EC-8D73-983A60E0098C}" type="presOf" srcId="{E2ECC378-1E9B-4846-B198-0911D33EB309}" destId="{0DA8F0FA-E867-4B31-B0E7-0A8DC375D305}" srcOrd="0" destOrd="0" presId="urn:microsoft.com/office/officeart/2005/8/layout/pyramid3"/>
    <dgm:cxn modelId="{D00D265A-B69D-4241-BCFA-77D100943110}" type="presOf" srcId="{57974E58-C85A-44E8-9539-4F8D8F70F518}" destId="{F533CE68-D7E9-4D39-8149-697993D8E65F}" srcOrd="0" destOrd="0" presId="urn:microsoft.com/office/officeart/2005/8/layout/pyramid3"/>
    <dgm:cxn modelId="{17C09245-45CC-4B9E-B31B-8F3ECD399D99}" srcId="{CC0EFD63-9EC3-4707-B986-B0D21B0B1404}" destId="{9EF677DD-E7B4-4F42-ABC3-21881D00E6D0}" srcOrd="1" destOrd="0" parTransId="{C0EE0E78-BEC1-4494-8362-D84D31B67FA8}" sibTransId="{715C3522-E1CD-49AF-90BB-55BBDF52D9EE}"/>
    <dgm:cxn modelId="{91948EAE-487B-4D0E-8511-94C808478FE2}" type="presOf" srcId="{9EF677DD-E7B4-4F42-ABC3-21881D00E6D0}" destId="{E45E8D95-073A-4BC1-9E16-F6CB262CA880}" srcOrd="1" destOrd="0" presId="urn:microsoft.com/office/officeart/2005/8/layout/pyramid3"/>
    <dgm:cxn modelId="{1D75F977-9EA7-44C2-AA9E-47D455FCBAE4}" type="presOf" srcId="{9EF677DD-E7B4-4F42-ABC3-21881D00E6D0}" destId="{A61C6581-11D5-469A-8945-36AC67F97C28}" srcOrd="0" destOrd="0" presId="urn:microsoft.com/office/officeart/2005/8/layout/pyramid3"/>
    <dgm:cxn modelId="{97098DAC-2CA0-497E-8B32-0F10AC58F2A4}" type="presOf" srcId="{57974E58-C85A-44E8-9539-4F8D8F70F518}" destId="{D0A807C3-26DD-4D76-B0F4-2C0EE3C30FF7}" srcOrd="1" destOrd="0" presId="urn:microsoft.com/office/officeart/2005/8/layout/pyramid3"/>
    <dgm:cxn modelId="{AD0B5B50-62C1-4EDF-92E7-9A733D51ECAF}" srcId="{CC0EFD63-9EC3-4707-B986-B0D21B0B1404}" destId="{E2ECC378-1E9B-4846-B198-0911D33EB309}" srcOrd="0" destOrd="0" parTransId="{E60E4115-29C7-4D53-891F-0FE45249CA2A}" sibTransId="{E4F62DD4-5221-4552-90A5-20E14D646D29}"/>
    <dgm:cxn modelId="{D5C25AD0-0BB9-4657-AE9E-F91769FC4BC1}" type="presOf" srcId="{CC0EFD63-9EC3-4707-B986-B0D21B0B1404}" destId="{6CF75879-807F-44D2-A8D6-7175FF0D7132}" srcOrd="0" destOrd="0" presId="urn:microsoft.com/office/officeart/2005/8/layout/pyramid3"/>
    <dgm:cxn modelId="{99195421-4C23-47F9-9351-7E864D20CF67}" srcId="{CC0EFD63-9EC3-4707-B986-B0D21B0B1404}" destId="{57974E58-C85A-44E8-9539-4F8D8F70F518}" srcOrd="2" destOrd="0" parTransId="{61480C0C-CF97-4AC1-BB37-3CFC1AA9B53D}" sibTransId="{156885C9-64A4-4E17-A25C-E387CFDD16CD}"/>
    <dgm:cxn modelId="{56C969AE-DE1E-4E0B-B8A0-560B126EBF76}" type="presOf" srcId="{E2ECC378-1E9B-4846-B198-0911D33EB309}" destId="{2408DA45-42B9-4148-BE94-EBF36425055B}" srcOrd="1" destOrd="0" presId="urn:microsoft.com/office/officeart/2005/8/layout/pyramid3"/>
    <dgm:cxn modelId="{3637E0AF-F8FA-4D8D-8B15-E8E680C2D5F5}" type="presParOf" srcId="{6CF75879-807F-44D2-A8D6-7175FF0D7132}" destId="{B1733738-556A-4D15-8E1D-C8019CA43F70}" srcOrd="0" destOrd="0" presId="urn:microsoft.com/office/officeart/2005/8/layout/pyramid3"/>
    <dgm:cxn modelId="{534EB865-F310-4982-AA33-F897136F958A}" type="presParOf" srcId="{B1733738-556A-4D15-8E1D-C8019CA43F70}" destId="{0DA8F0FA-E867-4B31-B0E7-0A8DC375D305}" srcOrd="0" destOrd="0" presId="urn:microsoft.com/office/officeart/2005/8/layout/pyramid3"/>
    <dgm:cxn modelId="{E396B748-1BE3-418A-A0D7-BF03169784C0}" type="presParOf" srcId="{B1733738-556A-4D15-8E1D-C8019CA43F70}" destId="{2408DA45-42B9-4148-BE94-EBF36425055B}" srcOrd="1" destOrd="0" presId="urn:microsoft.com/office/officeart/2005/8/layout/pyramid3"/>
    <dgm:cxn modelId="{606C2C1D-BAF7-4EB6-895B-38F16EE39338}" type="presParOf" srcId="{6CF75879-807F-44D2-A8D6-7175FF0D7132}" destId="{F917B6CF-82A9-4C64-8334-A834559F3EC2}" srcOrd="1" destOrd="0" presId="urn:microsoft.com/office/officeart/2005/8/layout/pyramid3"/>
    <dgm:cxn modelId="{CBFD79D3-06E0-476A-AA18-818169865FC6}" type="presParOf" srcId="{F917B6CF-82A9-4C64-8334-A834559F3EC2}" destId="{A61C6581-11D5-469A-8945-36AC67F97C28}" srcOrd="0" destOrd="0" presId="urn:microsoft.com/office/officeart/2005/8/layout/pyramid3"/>
    <dgm:cxn modelId="{B43029ED-EC64-4D1D-B834-ABDA428A7284}" type="presParOf" srcId="{F917B6CF-82A9-4C64-8334-A834559F3EC2}" destId="{E45E8D95-073A-4BC1-9E16-F6CB262CA880}" srcOrd="1" destOrd="0" presId="urn:microsoft.com/office/officeart/2005/8/layout/pyramid3"/>
    <dgm:cxn modelId="{7C5523DB-689B-4B81-8968-4D7C76D53B9A}" type="presParOf" srcId="{6CF75879-807F-44D2-A8D6-7175FF0D7132}" destId="{1C85C964-E159-477D-82F6-BF6A50C28AF4}" srcOrd="2" destOrd="0" presId="urn:microsoft.com/office/officeart/2005/8/layout/pyramid3"/>
    <dgm:cxn modelId="{2069268D-723F-42BF-B35C-EF7E1338A179}" type="presParOf" srcId="{1C85C964-E159-477D-82F6-BF6A50C28AF4}" destId="{F533CE68-D7E9-4D39-8149-697993D8E65F}" srcOrd="0" destOrd="0" presId="urn:microsoft.com/office/officeart/2005/8/layout/pyramid3"/>
    <dgm:cxn modelId="{3CDCACAC-A189-494B-9295-6D5483DAC798}" type="presParOf" srcId="{1C85C964-E159-477D-82F6-BF6A50C28AF4}" destId="{D0A807C3-26DD-4D76-B0F4-2C0EE3C30FF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A8F0FA-E867-4B31-B0E7-0A8DC375D305}">
      <dsp:nvSpPr>
        <dsp:cNvPr id="0" name=""/>
        <dsp:cNvSpPr/>
      </dsp:nvSpPr>
      <dsp:spPr>
        <a:xfrm rot="10800000">
          <a:off x="0" y="0"/>
          <a:ext cx="6095999" cy="1752194"/>
        </a:xfrm>
        <a:prstGeom prst="trapezoid">
          <a:avLst>
            <a:gd name="adj" fmla="val 5798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2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Әйләнә – тирәлек -табигат</a:t>
          </a:r>
          <a:r>
            <a:rPr lang="ru-RU" sz="2800" b="1" kern="12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ь</a:t>
          </a:r>
          <a:endParaRPr lang="ru-RU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066800" y="0"/>
        <a:ext cx="3962399" cy="1752194"/>
      </dsp:txXfrm>
    </dsp:sp>
    <dsp:sp modelId="{A61C6581-11D5-469A-8945-36AC67F97C28}">
      <dsp:nvSpPr>
        <dsp:cNvPr id="0" name=""/>
        <dsp:cNvSpPr/>
      </dsp:nvSpPr>
      <dsp:spPr>
        <a:xfrm rot="10800000">
          <a:off x="1016000" y="1752194"/>
          <a:ext cx="4063999" cy="1752194"/>
        </a:xfrm>
        <a:prstGeom prst="trapezoid">
          <a:avLst>
            <a:gd name="adj" fmla="val 5798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Яш</a:t>
          </a:r>
          <a:r>
            <a:rPr lang="tt-RU" sz="2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әү- тирәлеге.Йорт.</a:t>
          </a:r>
          <a:endParaRPr lang="ru-RU" sz="2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727199" y="1752194"/>
        <a:ext cx="2641599" cy="1752194"/>
      </dsp:txXfrm>
    </dsp:sp>
    <dsp:sp modelId="{F533CE68-D7E9-4D39-8149-697993D8E65F}">
      <dsp:nvSpPr>
        <dsp:cNvPr id="0" name=""/>
        <dsp:cNvSpPr/>
      </dsp:nvSpPr>
      <dsp:spPr>
        <a:xfrm rot="10800000">
          <a:off x="2031999" y="3504389"/>
          <a:ext cx="2031999" cy="1752194"/>
        </a:xfrm>
        <a:prstGeom prst="trapezoid">
          <a:avLst>
            <a:gd name="adj" fmla="val 5798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Кеше</a:t>
          </a:r>
          <a:endParaRPr lang="ru-RU" sz="3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031999" y="3504389"/>
        <a:ext cx="2031999" cy="1752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D09A60-6AB2-449A-831B-9D8D2C48557C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050E66-93BA-40CD-9AA7-A635220FBDF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060848"/>
            <a:ext cx="7488832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/>
              <a:t> </a:t>
            </a:r>
            <a:r>
              <a:rPr lang="ru-RU" sz="8000" b="1" i="1" dirty="0" err="1"/>
              <a:t>К</a:t>
            </a:r>
            <a:r>
              <a:rPr lang="ru-RU" sz="8000" b="1" i="1" dirty="0" err="1" smtClean="0"/>
              <a:t>ешегэ</a:t>
            </a:r>
            <a:r>
              <a:rPr lang="ru-RU" sz="8000" b="1" i="1" dirty="0" smtClean="0"/>
              <a:t> </a:t>
            </a:r>
            <a:r>
              <a:rPr lang="ru-RU" sz="8000" b="1" i="1" dirty="0" err="1" smtClean="0"/>
              <a:t>хас</a:t>
            </a:r>
            <a:r>
              <a:rPr lang="ru-RU" sz="8000" b="1" i="1" dirty="0" smtClean="0"/>
              <a:t> </a:t>
            </a:r>
            <a:r>
              <a:rPr lang="ru-RU" sz="8000" b="1" i="1" dirty="0" err="1" smtClean="0"/>
              <a:t>чисталык</a:t>
            </a:r>
            <a:r>
              <a:rPr lang="ru-RU" sz="8000" b="1" i="1" dirty="0" smtClean="0"/>
              <a:t>.</a:t>
            </a:r>
            <a:endParaRPr lang="ru-RU" sz="80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483768" y="1196752"/>
          <a:ext cx="6096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изображения\обои\обои!\Autumn Leav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628800"/>
            <a:ext cx="2448272" cy="2016224"/>
          </a:xfrm>
          <a:prstGeom prst="rect">
            <a:avLst/>
          </a:prstGeom>
          <a:noFill/>
        </p:spPr>
      </p:pic>
      <p:pic>
        <p:nvPicPr>
          <p:cNvPr id="1027" name="Picture 3" descr="D:\изображения\обои\Travels\Tyrol%2C_Austria_-_Misty_Mountain_Villag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4293096"/>
            <a:ext cx="3048000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628800"/>
            <a:ext cx="6840760" cy="184665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t-RU" dirty="0" smtClean="0"/>
          </a:p>
          <a:p>
            <a:pPr algn="ctr"/>
            <a:r>
              <a:rPr lang="tt-RU" dirty="0" smtClean="0"/>
              <a:t>“</a:t>
            </a:r>
            <a:r>
              <a:rPr lang="tt-RU" sz="2400" dirty="0" smtClean="0"/>
              <a:t>Кешенең бөтен нәрсәсе дә матур булырга тиеш: киеме дә, йөзе дә, күңеле дә, фикере дә.”</a:t>
            </a:r>
          </a:p>
          <a:p>
            <a:endParaRPr lang="tt-RU" sz="2400" dirty="0" smtClean="0"/>
          </a:p>
          <a:p>
            <a:r>
              <a:rPr lang="tt-RU" sz="2400" dirty="0"/>
              <a:t> </a:t>
            </a:r>
            <a:r>
              <a:rPr lang="tt-RU" sz="2400" dirty="0" smtClean="0"/>
              <a:t>                                                              А.П. Чехов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272808" cy="51706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tt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tt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Чиста, пөхтә  зәвыклы киенү;</a:t>
            </a:r>
          </a:p>
          <a:p>
            <a:endParaRPr lang="tt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1">
              <a:buFont typeface="Wingdings" pitchFamily="2" charset="2"/>
              <a:buChar char="v"/>
            </a:pPr>
            <a:r>
              <a:rPr lang="tt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Яман гадәтләрсез булу; </a:t>
            </a:r>
          </a:p>
          <a:p>
            <a:pPr lvl="1"/>
            <a:endParaRPr lang="tt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2">
              <a:buFont typeface="Wingdings" pitchFamily="2" charset="2"/>
              <a:buChar char="v"/>
            </a:pPr>
            <a:r>
              <a:rPr lang="tt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Матур сөйләмле ;</a:t>
            </a:r>
          </a:p>
          <a:p>
            <a:pPr lvl="2"/>
            <a:endParaRPr lang="tt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3">
              <a:buFont typeface="Wingdings" pitchFamily="2" charset="2"/>
              <a:buChar char="v"/>
            </a:pPr>
            <a:r>
              <a:rPr lang="tt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Сау- сәламәт булу;</a:t>
            </a:r>
          </a:p>
          <a:p>
            <a:pPr lvl="3"/>
            <a:endParaRPr lang="tt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4">
              <a:buFont typeface="Wingdings" pitchFamily="2" charset="2"/>
              <a:buChar char="v"/>
            </a:pPr>
            <a:r>
              <a:rPr lang="tt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Рухи чисталык;</a:t>
            </a:r>
          </a:p>
          <a:p>
            <a:pPr lvl="4"/>
            <a:endParaRPr lang="tt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5">
              <a:buFont typeface="Wingdings" pitchFamily="2" charset="2"/>
              <a:buChar char="v"/>
            </a:pPr>
            <a:r>
              <a:rPr lang="tt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Күңелнең  эчкерсез, саф чиста булуы</a:t>
            </a:r>
          </a:p>
          <a:p>
            <a:pPr lvl="5"/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12776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Яман гадәтләр:</a:t>
            </a:r>
          </a:p>
          <a:p>
            <a:pPr>
              <a:buFont typeface="Wingdings" pitchFamily="2" charset="2"/>
              <a:buChar char="Ø"/>
            </a:pPr>
            <a:r>
              <a:rPr lang="tt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токсикомания</a:t>
            </a:r>
          </a:p>
          <a:p>
            <a:pPr>
              <a:buFont typeface="Wingdings" pitchFamily="2" charset="2"/>
              <a:buChar char="Ø"/>
            </a:pPr>
            <a:r>
              <a:rPr lang="tt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наркомания</a:t>
            </a:r>
          </a:p>
          <a:p>
            <a:pPr>
              <a:buFont typeface="Wingdings" pitchFamily="2" charset="2"/>
              <a:buChar char="Ø"/>
            </a:pPr>
            <a:r>
              <a:rPr lang="tt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t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алкоголизм</a:t>
            </a:r>
          </a:p>
          <a:p>
            <a:pPr>
              <a:buFont typeface="Wingdings" pitchFamily="2" charset="2"/>
              <a:buChar char="Ø"/>
            </a:pPr>
            <a:r>
              <a:rPr lang="tt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t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тәмәке тарту</a:t>
            </a:r>
          </a:p>
          <a:p>
            <a:pPr>
              <a:buFont typeface="Wingdings" pitchFamily="2" charset="2"/>
              <a:buChar char="Ø"/>
            </a:pPr>
            <a:r>
              <a:rPr lang="tt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t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игромания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D:\изображения\обои\ГРАФФИТИ\Безымянный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2"/>
            <a:ext cx="4248472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1448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t-RU" sz="3600" b="1" i="1" dirty="0" smtClean="0"/>
          </a:p>
          <a:p>
            <a:r>
              <a:rPr lang="tt-RU" sz="3600" b="1" i="1" dirty="0" smtClean="0"/>
              <a:t>Сәламәт яшәү рәвеше:</a:t>
            </a:r>
          </a:p>
          <a:p>
            <a:endParaRPr lang="tt-RU" sz="2400" dirty="0" smtClean="0"/>
          </a:p>
          <a:p>
            <a:r>
              <a:rPr lang="tt-RU" sz="2400" dirty="0" smtClean="0"/>
              <a:t>-</a:t>
            </a:r>
            <a:r>
              <a:rPr lang="tt-RU" sz="2400" i="1" dirty="0" smtClean="0"/>
              <a:t>Үз-үзеңне хөрмәт итү;</a:t>
            </a:r>
          </a:p>
          <a:p>
            <a:endParaRPr lang="tt-RU" sz="2400" i="1" dirty="0" smtClean="0"/>
          </a:p>
          <a:p>
            <a:pPr>
              <a:buFontTx/>
              <a:buChar char="-"/>
            </a:pPr>
            <a:r>
              <a:rPr lang="tt-RU" sz="2400" i="1" dirty="0" smtClean="0"/>
              <a:t>Үз дәрәҗәңнең бәясен белү;</a:t>
            </a:r>
          </a:p>
          <a:p>
            <a:pPr>
              <a:buFontTx/>
              <a:buChar char="-"/>
            </a:pPr>
            <a:endParaRPr lang="tt-RU" sz="2400" i="1" dirty="0" smtClean="0"/>
          </a:p>
          <a:p>
            <a:pPr>
              <a:buFontTx/>
              <a:buChar char="-"/>
            </a:pPr>
            <a:r>
              <a:rPr lang="tt-RU" sz="2400" i="1" dirty="0" smtClean="0"/>
              <a:t>Үз фикерең булу;</a:t>
            </a:r>
          </a:p>
          <a:p>
            <a:pPr>
              <a:buFontTx/>
              <a:buChar char="-"/>
            </a:pPr>
            <a:endParaRPr lang="tt-RU" sz="2400" i="1" dirty="0" smtClean="0"/>
          </a:p>
          <a:p>
            <a:pPr>
              <a:buFontTx/>
              <a:buChar char="-"/>
            </a:pPr>
            <a:r>
              <a:rPr lang="tt-RU" sz="2400" i="1" dirty="0" smtClean="0"/>
              <a:t>Кире кага белү;</a:t>
            </a:r>
          </a:p>
          <a:p>
            <a:pPr>
              <a:buFontTx/>
              <a:buChar char="-"/>
            </a:pPr>
            <a:endParaRPr lang="tt-RU" sz="2400" i="1" dirty="0" smtClean="0"/>
          </a:p>
          <a:p>
            <a:pPr algn="just">
              <a:buFontTx/>
              <a:buChar char="-"/>
            </a:pPr>
            <a:r>
              <a:rPr lang="tt-RU" sz="2400" i="1" dirty="0" smtClean="0"/>
              <a:t>Сәламәтлекнең 5 факторын саклау: режим,чыныгу, гигиена,дөрес туклану, хәрәкәт.</a:t>
            </a:r>
          </a:p>
          <a:p>
            <a:pPr algn="just">
              <a:buFontTx/>
              <a:buChar char="-"/>
            </a:pPr>
            <a:endParaRPr lang="ru-RU" sz="2400" i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8208912" cy="424731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t-RU" sz="5400" dirty="0" smtClean="0"/>
              <a:t>Максат куеп </a:t>
            </a:r>
          </a:p>
          <a:p>
            <a:pPr algn="ctr"/>
            <a:endParaRPr lang="tt-RU" sz="5400" dirty="0" smtClean="0"/>
          </a:p>
          <a:p>
            <a:pPr algn="ctr"/>
            <a:r>
              <a:rPr lang="tt-RU" sz="5400" dirty="0" smtClean="0"/>
              <a:t>уңышка ирешеп </a:t>
            </a:r>
          </a:p>
          <a:p>
            <a:pPr algn="ctr"/>
            <a:endParaRPr lang="tt-RU" sz="5400" dirty="0" smtClean="0"/>
          </a:p>
          <a:p>
            <a:pPr algn="ctr"/>
            <a:r>
              <a:rPr lang="tt-RU" sz="5400" dirty="0" smtClean="0"/>
              <a:t>бәхетле булыйк.</a:t>
            </a:r>
            <a:endParaRPr lang="ru-RU" sz="5400" dirty="0"/>
          </a:p>
        </p:txBody>
      </p:sp>
      <p:pic>
        <p:nvPicPr>
          <p:cNvPr id="4" name="Picture 6" descr="C:\Users\1\Desktop\jaja_700141a016aa4c0ab21bbca5afa185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4509120"/>
            <a:ext cx="2592288" cy="23488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127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2012-09-26T18:54:18Z</dcterms:created>
  <dcterms:modified xsi:type="dcterms:W3CDTF">2012-09-26T20:24:30Z</dcterms:modified>
</cp:coreProperties>
</file>