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6" r:id="rId6"/>
    <p:sldId id="259" r:id="rId7"/>
    <p:sldId id="260" r:id="rId8"/>
    <p:sldId id="271" r:id="rId9"/>
    <p:sldId id="268" r:id="rId10"/>
    <p:sldId id="269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62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7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5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57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1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78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03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7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35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61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59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F75C-6017-4C2C-A1CF-B0E614CC91F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FCA1-32DE-4988-9282-B7E849BF53F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8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A718-7B1D-42A0-9909-6DE8E0E04CB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B3AE-A07F-4568-AF94-09C768A5EB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9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AE3C-A74D-4E84-971F-C8E735A95AF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8AC5-CF57-4290-B413-C0686D35BCC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84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91EF-58DC-43A6-849C-306953A2E3D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C078-F914-4BF0-9BF9-D89416D2651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04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4800-A275-4A4E-9359-83A7392E119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4A99-E7B7-4D40-AFC6-37A5C426E84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74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68F2-5913-4FE3-9D4A-61F85B4AB63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0319-BF04-4E0D-91C0-94B37703C1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777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90BE-6F6A-4293-BA52-8567C2288BD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B74E-0633-4C3D-A538-3E1CF96B67D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85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BA12-D88C-497D-A752-9EDEEB2311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7C79-91E2-4F60-B6E3-58D5EF4BFEC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1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A11E-709C-4C84-B0CD-8D5F931A0CE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4E9C-174C-42D3-9610-1DA35D498B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3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2CD9-1169-4C3A-8EC9-506EEA6B3CA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72D7-4A36-4BE7-97F5-A8D8F8B89B6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508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EDF9-909A-4973-9168-3B61B9413FA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8213-0079-47E8-9148-4751F218890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98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F659BD-8CE8-418F-A81C-F180708275C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28.10.2014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034B72-BCB2-4448-B37B-38CE445463E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401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1CFA4A-4C21-464E-AE28-5C96593D8E1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BA770-69F5-455E-A2DF-FC8261F7DA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8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" name="Picture 5" descr="M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157" y="-171400"/>
            <a:ext cx="9562557" cy="73977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8Б\Рабочий стол\фоны\Фон\Фондар\Фон\a2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71400"/>
            <a:ext cx="3214688" cy="29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58888" y="2205038"/>
            <a:ext cx="78851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 жарығын алақанға саламын,</a:t>
            </a:r>
          </a:p>
          <a:p>
            <a:endParaRPr lang="kk-KZ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Жүрегіме басып ұстай қаламын.</a:t>
            </a:r>
          </a:p>
          <a:p>
            <a:endParaRPr lang="kk-KZ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Ізгі әрі нәзік, мейрімді, жарық,</a:t>
            </a:r>
          </a:p>
          <a:p>
            <a:endParaRPr lang="kk-KZ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Болып кетер сонда дереу жан-жағым.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2420888"/>
            <a:ext cx="1368152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200" dirty="0" smtClean="0">
                <a:solidFill>
                  <a:srgbClr val="00B0F0"/>
                </a:solidFill>
              </a:rPr>
              <a:t>Е</a:t>
            </a:r>
            <a:endParaRPr lang="kk-KZ" sz="7200" dirty="0">
              <a:solidFill>
                <a:srgbClr val="00B0F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3968" y="4424435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әдемі</a:t>
            </a:r>
            <a:endParaRPr lang="kk-KZ" dirty="0"/>
          </a:p>
        </p:txBody>
      </p:sp>
      <p:sp>
        <p:nvSpPr>
          <p:cNvPr id="7" name="Овал 6"/>
          <p:cNvSpPr/>
          <p:nvPr/>
        </p:nvSpPr>
        <p:spPr>
          <a:xfrm>
            <a:off x="6300192" y="4424435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сурет</a:t>
            </a:r>
            <a:endParaRPr lang="kk-KZ" dirty="0"/>
          </a:p>
        </p:txBody>
      </p:sp>
      <p:sp>
        <p:nvSpPr>
          <p:cNvPr id="8" name="Овал 7"/>
          <p:cNvSpPr/>
          <p:nvPr/>
        </p:nvSpPr>
        <p:spPr>
          <a:xfrm>
            <a:off x="7596336" y="3032956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әже</a:t>
            </a:r>
            <a:endParaRPr lang="kk-KZ" dirty="0"/>
          </a:p>
        </p:txBody>
      </p:sp>
      <p:sp>
        <p:nvSpPr>
          <p:cNvPr id="9" name="Овал 8"/>
          <p:cNvSpPr/>
          <p:nvPr/>
        </p:nvSpPr>
        <p:spPr>
          <a:xfrm>
            <a:off x="6300192" y="1104629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Ерлан</a:t>
            </a:r>
            <a:endParaRPr lang="kk-KZ" dirty="0"/>
          </a:p>
        </p:txBody>
      </p:sp>
      <p:sp>
        <p:nvSpPr>
          <p:cNvPr id="10" name="Овал 9"/>
          <p:cNvSpPr/>
          <p:nvPr/>
        </p:nvSpPr>
        <p:spPr>
          <a:xfrm>
            <a:off x="4093840" y="548680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ешкі</a:t>
            </a:r>
            <a:endParaRPr lang="kk-KZ" dirty="0"/>
          </a:p>
        </p:txBody>
      </p:sp>
      <p:sp>
        <p:nvSpPr>
          <p:cNvPr id="11" name="Овал 10"/>
          <p:cNvSpPr/>
          <p:nvPr/>
        </p:nvSpPr>
        <p:spPr>
          <a:xfrm>
            <a:off x="1691680" y="1349152"/>
            <a:ext cx="1584176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еден</a:t>
            </a:r>
            <a:endParaRPr lang="kk-KZ" dirty="0"/>
          </a:p>
        </p:txBody>
      </p:sp>
      <p:sp>
        <p:nvSpPr>
          <p:cNvPr id="12" name="Овал 11"/>
          <p:cNvSpPr/>
          <p:nvPr/>
        </p:nvSpPr>
        <p:spPr>
          <a:xfrm>
            <a:off x="2267744" y="4424435"/>
            <a:ext cx="136815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Ә</a:t>
            </a:r>
            <a:r>
              <a:rPr lang="kk-KZ" dirty="0" smtClean="0"/>
              <a:t>сем</a:t>
            </a:r>
            <a:endParaRPr lang="kk-KZ" dirty="0"/>
          </a:p>
        </p:txBody>
      </p:sp>
      <p:sp>
        <p:nvSpPr>
          <p:cNvPr id="13" name="Овал 12"/>
          <p:cNvSpPr/>
          <p:nvPr/>
        </p:nvSpPr>
        <p:spPr>
          <a:xfrm>
            <a:off x="899592" y="2852091"/>
            <a:ext cx="1584176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е</a:t>
            </a:r>
            <a:r>
              <a:rPr lang="kk-KZ" dirty="0" smtClean="0"/>
              <a:t>рмексаз</a:t>
            </a:r>
            <a:endParaRPr lang="kk-KZ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131842" y="2206503"/>
            <a:ext cx="1077650" cy="489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</p:cNvCxnSpPr>
          <p:nvPr/>
        </p:nvCxnSpPr>
        <p:spPr>
          <a:xfrm flipV="1">
            <a:off x="4752020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7"/>
            <a:endCxn id="9" idx="3"/>
          </p:cNvCxnSpPr>
          <p:nvPr/>
        </p:nvCxnSpPr>
        <p:spPr>
          <a:xfrm flipV="1">
            <a:off x="5235735" y="2149494"/>
            <a:ext cx="1264818" cy="450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 flipH="1">
            <a:off x="2483768" y="3032956"/>
            <a:ext cx="1584176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31841" y="3464159"/>
            <a:ext cx="1077651" cy="960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52020" y="3646764"/>
            <a:ext cx="77924" cy="777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93331" y="3470920"/>
            <a:ext cx="1394893" cy="10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36096" y="3053105"/>
            <a:ext cx="2088232" cy="532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22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/>
          <a:lstStyle/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6000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6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Назарларыңызға</a:t>
            </a:r>
          </a:p>
          <a:p>
            <a:pPr>
              <a:buNone/>
            </a:pPr>
            <a:r>
              <a:rPr lang="kk-KZ" sz="600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рахмет</a:t>
            </a:r>
            <a:r>
              <a:rPr lang="kk-KZ" sz="6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    </a:t>
            </a:r>
            <a:endParaRPr lang="ru-RU" sz="6000" dirty="0" smtClean="0"/>
          </a:p>
          <a:p>
            <a:pPr>
              <a:buNone/>
            </a:pPr>
            <a:endParaRPr lang="kk-K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lover_00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2195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lover_00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195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6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" name="Picture 5" descr="M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157" y="-171400"/>
            <a:ext cx="9562557" cy="73977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7808" y="332656"/>
            <a:ext cx="846043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Жарға шығып ойнайды</a:t>
            </a:r>
          </a:p>
          <a:p>
            <a:endParaRPr lang="kk-K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Ойынға бір тоймайды</a:t>
            </a:r>
          </a:p>
          <a:p>
            <a:endParaRPr lang="kk-K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Болса-дағы сақалы,</a:t>
            </a:r>
          </a:p>
          <a:p>
            <a:endParaRPr lang="kk-K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Секендеуді қоймайды.</a:t>
            </a:r>
            <a:endParaRPr lang="kk-K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User\Рабочий стол\оформ\db8660a8964c69e4283dbd2225e70c3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24698" y="980728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2492375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08051" y="3581399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7268" y="4941168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8970" y="5812705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4941168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00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6790" y="5812704"/>
            <a:ext cx="207170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74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2981" y="812704"/>
            <a:ext cx="702999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000" b="1" dirty="0">
                <a:ln w="24500" cmpd="dbl">
                  <a:solidFill>
                    <a:srgbClr val="5ECCF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>
              <a:defRPr/>
            </a:pPr>
            <a:r>
              <a:rPr lang="kk-KZ" sz="4000" b="1" dirty="0">
                <a:ln w="24500" cmpd="dbl">
                  <a:solidFill>
                    <a:srgbClr val="5ECCF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sz="4000" b="1" dirty="0">
              <a:ln w="24500" cmpd="dbl">
                <a:solidFill>
                  <a:srgbClr val="5ECCF3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8698" y="2492896"/>
            <a:ext cx="5783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600" b="1" i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 дыбысы мен әрпі</a:t>
            </a:r>
          </a:p>
          <a:p>
            <a:pPr algn="ctr">
              <a:defRPr/>
            </a:pPr>
            <a:endParaRPr lang="ru-RU" sz="3600" b="1" i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" descr="C:\Documents and Settings\User\Рабочий стол\оформ\abb6ac7c8ce8a2a9b0ccb83525ead3c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643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Documents and Settings\User\Рабочий стол\оформ\abb6ac7c8ce8a2a9b0ccb83525ead3c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1537" y="1157287"/>
            <a:ext cx="2324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Documents and Settings\User\Рабочий стол\оформ\abb6ac7c8ce8a2a9b0ccb83525ead3c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276975"/>
            <a:ext cx="2728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Documents and Settings\User\Рабочий стол\оформ\abb6ac7c8ce8a2a9b0ccb83525ead3c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74769" y="5174456"/>
            <a:ext cx="2357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0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4975009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star_background_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" y="-6561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589915"/>
              </p:ext>
            </p:extLst>
          </p:nvPr>
        </p:nvGraphicFramePr>
        <p:xfrm>
          <a:off x="1614871" y="2908807"/>
          <a:ext cx="6096000" cy="123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239912"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763688" y="3060711"/>
            <a:ext cx="720080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22983" y="3060711"/>
            <a:ext cx="720080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B0F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13448" y="3029000"/>
            <a:ext cx="720080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6016" y="3029000"/>
            <a:ext cx="720080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3061657"/>
            <a:ext cx="720080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79773" y="3061657"/>
            <a:ext cx="720080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48263"/>
              </p:ext>
            </p:extLst>
          </p:nvPr>
        </p:nvGraphicFramePr>
        <p:xfrm>
          <a:off x="1668016" y="4437112"/>
          <a:ext cx="6096000" cy="1188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008112"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kk-KZ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00B0F0"/>
                          </a:solidFill>
                        </a:rPr>
                        <a:t>Л</a:t>
                      </a:r>
                      <a:endParaRPr lang="kk-KZ" sz="7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kk-KZ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00B0F0"/>
                          </a:solidFill>
                        </a:rPr>
                        <a:t>У</a:t>
                      </a:r>
                      <a:endParaRPr lang="kk-KZ" sz="7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FF0000"/>
                          </a:solidFill>
                        </a:rPr>
                        <a:t>І</a:t>
                      </a:r>
                      <a:endParaRPr lang="kk-KZ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7200" dirty="0" smtClean="0">
                          <a:solidFill>
                            <a:srgbClr val="00B0F0"/>
                          </a:solidFill>
                        </a:rPr>
                        <a:t>Ш</a:t>
                      </a:r>
                      <a:endParaRPr lang="kk-KZ" sz="7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94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5757704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4639001"/>
              </p:ext>
            </p:extLst>
          </p:nvPr>
        </p:nvGraphicFramePr>
        <p:xfrm>
          <a:off x="457200" y="2060847"/>
          <a:ext cx="8229600" cy="2448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224136"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kk-KZ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</a:t>
                      </a:r>
                      <a:endParaRPr lang="kk-KZ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55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MCj04168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824" y="1123950"/>
            <a:ext cx="6913562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827584" y="196991"/>
            <a:ext cx="7776666" cy="86489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20639"/>
              </a:avLst>
            </a:prstTxWarp>
          </a:bodyPr>
          <a:lstStyle/>
          <a:p>
            <a:pPr algn="ctr"/>
            <a:r>
              <a:rPr lang="kk-KZ" sz="3600" kern="10" dirty="0">
                <a:ln w="349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Сергіту сәті 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5040559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b="1" i="1" dirty="0" smtClean="0"/>
              <a:t>Отырып-ақ орнымда</a:t>
            </a:r>
          </a:p>
          <a:p>
            <a:pPr marL="0" indent="0" algn="ctr">
              <a:buNone/>
            </a:pPr>
            <a:r>
              <a:rPr lang="kk-KZ" sz="2800" b="1" i="1" dirty="0" smtClean="0"/>
              <a:t>Айдың көлді кешемін</a:t>
            </a:r>
          </a:p>
          <a:p>
            <a:pPr marL="0" indent="0" algn="ctr">
              <a:buNone/>
            </a:pPr>
            <a:r>
              <a:rPr lang="kk-KZ" sz="2800" b="1" i="1" dirty="0" smtClean="0"/>
              <a:t>Сен білмесең, егерде</a:t>
            </a:r>
          </a:p>
          <a:p>
            <a:pPr marL="0" indent="0" algn="ctr">
              <a:buNone/>
            </a:pPr>
            <a:r>
              <a:rPr lang="kk-KZ" sz="2800" b="1" i="1" dirty="0" smtClean="0"/>
              <a:t>Былай ескек есемін</a:t>
            </a:r>
            <a:endParaRPr lang="kk-KZ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225814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анимация\ан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3131840" cy="22145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28586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Сурет оқулықтағы</a:t>
            </a:r>
          </a:p>
        </p:txBody>
      </p:sp>
      <p:pic>
        <p:nvPicPr>
          <p:cNvPr id="1026" name="Picture 2" descr="C:\Users\ххх\Pictures\2014-10-03\2014-10-28\Image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6242">
            <a:off x="1568374" y="2455620"/>
            <a:ext cx="2230178" cy="2162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ххх\Pictures\2014-10-03\2014-10-28\Image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5468">
            <a:off x="4953374" y="2185313"/>
            <a:ext cx="2778324" cy="2118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694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анимация\ан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786050" cy="221455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156431"/>
              </p:ext>
            </p:extLst>
          </p:nvPr>
        </p:nvGraphicFramePr>
        <p:xfrm>
          <a:off x="1524000" y="1397000"/>
          <a:ext cx="6096000" cy="1737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Менің лағым.</a:t>
                      </a:r>
                    </a:p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Сенің лағың.</a:t>
                      </a:r>
                    </a:p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Оның .......... .</a:t>
                      </a:r>
                    </a:p>
                    <a:p>
                      <a:endParaRPr lang="kk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Менің ешкім.</a:t>
                      </a:r>
                    </a:p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Сенің ........... .</a:t>
                      </a:r>
                    </a:p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Оның ........... .</a:t>
                      </a:r>
                      <a:endParaRPr lang="kk-K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96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анимация\ан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2786050" cy="221455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83568" y="1412776"/>
            <a:ext cx="4320480" cy="33843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Овал 3"/>
          <p:cNvSpPr/>
          <p:nvPr/>
        </p:nvSpPr>
        <p:spPr>
          <a:xfrm>
            <a:off x="3779912" y="1412776"/>
            <a:ext cx="4248472" cy="33843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667" y="2319151"/>
            <a:ext cx="1785938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6d34e6343c3fae4f101413fccf23838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898" y="4625975"/>
            <a:ext cx="43164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lover_005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80"/>
            <a:ext cx="2195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FEC3F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63" t="52892" r="25987" b="18575"/>
          <a:stretch>
            <a:fillRect/>
          </a:stretch>
        </p:blipFill>
        <p:spPr bwMode="auto">
          <a:xfrm>
            <a:off x="1691680" y="1938151"/>
            <a:ext cx="1924050" cy="2333625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5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114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ххх</cp:lastModifiedBy>
  <cp:revision>16</cp:revision>
  <dcterms:modified xsi:type="dcterms:W3CDTF">2014-10-28T06:15:24Z</dcterms:modified>
</cp:coreProperties>
</file>