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7" r:id="rId12"/>
    <p:sldId id="270" r:id="rId13"/>
    <p:sldId id="273" r:id="rId14"/>
    <p:sldId id="274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8757" autoAdjust="0"/>
  </p:normalViewPr>
  <p:slideViewPr>
    <p:cSldViewPr>
      <p:cViewPr varScale="1">
        <p:scale>
          <a:sx n="73" d="100"/>
          <a:sy n="7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BB2412-FBB7-49B1-8233-C559D18492F5}" type="datetimeFigureOut">
              <a:rPr lang="ru-RU" smtClean="0"/>
              <a:t>10.04.2015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62A40B-B85E-4F7A-87C3-C19C7F52B5F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 Проект «Книга о моей маме» </a:t>
            </a:r>
            <a:br>
              <a:rPr lang="ru-RU" sz="3600" dirty="0" smtClean="0"/>
            </a:br>
            <a:r>
              <a:rPr lang="ru-RU" sz="3600" dirty="0" smtClean="0"/>
              <a:t>для детей старшего дошкольного возраста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Составил: Асекретова Ольга Владимировна, воспитатель 1 кв. категории</a:t>
            </a:r>
          </a:p>
          <a:p>
            <a:r>
              <a:rPr lang="ru-RU" dirty="0" smtClean="0"/>
              <a:t>Никитюк Светлана Геннадьевна, воспитатель </a:t>
            </a:r>
          </a:p>
          <a:p>
            <a:r>
              <a:rPr lang="ru-RU" dirty="0" smtClean="0"/>
              <a:t>1 кв. категории.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62042"/>
              </p:ext>
            </p:extLst>
          </p:nvPr>
        </p:nvGraphicFramePr>
        <p:xfrm>
          <a:off x="0" y="11669"/>
          <a:ext cx="9217024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882"/>
                <a:gridCol w="2633030"/>
                <a:gridCol w="2786112"/>
              </a:tblGrid>
              <a:tr h="122311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 </a:t>
                      </a:r>
                    </a:p>
                    <a:p>
                      <a:r>
                        <a:rPr lang="ru-RU" dirty="0" smtClean="0"/>
                        <a:t>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 – коммуникативное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 – эстетическое развитие</a:t>
                      </a:r>
                      <a:endParaRPr lang="ru-RU" dirty="0"/>
                    </a:p>
                  </a:txBody>
                  <a:tcPr/>
                </a:tc>
              </a:tr>
              <a:tr h="2475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НОД : «Моя мама самая лучшая»;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Беседа «Мамы всякие нужны, мамы всякие важны!»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Беседа с детьми о значении праздника «День матери». Беседа  о маме.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с/р</a:t>
                      </a:r>
                      <a:r>
                        <a:rPr lang="ru-RU" baseline="0" dirty="0" smtClean="0"/>
                        <a:t> игра «Семья»</a:t>
                      </a:r>
                    </a:p>
                    <a:p>
                      <a:r>
                        <a:rPr lang="ru-RU" baseline="0" dirty="0" smtClean="0"/>
                        <a:t>д/и «Назови ласково»</a:t>
                      </a:r>
                    </a:p>
                    <a:p>
                      <a:r>
                        <a:rPr lang="ru-RU" baseline="0" dirty="0" smtClean="0"/>
                        <a:t>д/и «Моя мама самая…»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Настольный театр «Волк и семеро козлят»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Рисование «Портрет мамы»;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Аппликация: «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Цветы для мамы»;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Рисование с эл-ми аппликации «Платье для мамы»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Коллективная работа: «Букет для мамы»</a:t>
                      </a:r>
                      <a:endParaRPr lang="ru-RU" dirty="0"/>
                    </a:p>
                  </a:txBody>
                  <a:tcPr/>
                </a:tc>
              </a:tr>
              <a:tr h="618904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 с семьей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  <a:endParaRPr lang="ru-RU" dirty="0"/>
                    </a:p>
                  </a:txBody>
                  <a:tcPr/>
                </a:tc>
              </a:tr>
              <a:tr h="3006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рассказов «Увлечения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моей мамы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рассказа В.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Осеева «Сыновья». Беседа по рассказу.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литературных произведений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А.Барто «Разлука», Б. Емельянов «Мамины руки», К. Кубилинкас «Мама», Э.Мошковская «Я маму мою обидел…», Н. Саконская «Разговор о маме»,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фотография для оформления</a:t>
                      </a:r>
                      <a:r>
                        <a:rPr lang="ru-RU" baseline="0" dirty="0" smtClean="0"/>
                        <a:t> фотогазеты «Отдых наших мам»;</a:t>
                      </a:r>
                    </a:p>
                    <a:p>
                      <a:r>
                        <a:rPr lang="ru-RU" baseline="0" dirty="0" smtClean="0"/>
                        <a:t>Оформление обложек для книг «Книга для мамы»; Подбор пословиц и поговорок о маме.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Пальчиковая гимнастика «Этот пальчик – дедушка…»</a:t>
                      </a:r>
                    </a:p>
                    <a:p>
                      <a:r>
                        <a:rPr lang="ru-RU" dirty="0" smtClean="0"/>
                        <a:t>П/И «Наседка и цыплята»</a:t>
                      </a:r>
                    </a:p>
                    <a:p>
                      <a:r>
                        <a:rPr lang="ru-RU" dirty="0" smtClean="0"/>
                        <a:t>П/И </a:t>
                      </a:r>
                      <a:r>
                        <a:rPr lang="ru-RU" smtClean="0"/>
                        <a:t>«Котик и курица»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132856" y="1052736"/>
            <a:ext cx="1800201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dirty="0" smtClean="0"/>
              <a:t>Реализация проекта</a:t>
            </a:r>
            <a:br>
              <a:rPr lang="ru-RU" dirty="0" smtClean="0"/>
            </a:br>
            <a:r>
              <a:rPr lang="ru-RU" dirty="0" smtClean="0"/>
              <a:t>Книга для мамы</a:t>
            </a:r>
            <a:endParaRPr lang="ru-RU" dirty="0"/>
          </a:p>
        </p:txBody>
      </p:sp>
      <p:pic>
        <p:nvPicPr>
          <p:cNvPr id="2050" name="Picture 2" descr="F:\DCIM\101CANON\IMG_07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6872"/>
            <a:ext cx="38036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1CANON\IMG_07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38036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Коллективная работа</a:t>
            </a:r>
            <a:endParaRPr lang="ru-RU" dirty="0"/>
          </a:p>
        </p:txBody>
      </p:sp>
      <p:pic>
        <p:nvPicPr>
          <p:cNvPr id="4098" name="Picture 2" descr="F:\DCIM\101CANON\IMG_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dirty="0" smtClean="0"/>
              <a:t>Фотогазета </a:t>
            </a:r>
            <a:br>
              <a:rPr lang="ru-RU" dirty="0" smtClean="0"/>
            </a:br>
            <a:r>
              <a:rPr lang="ru-RU" dirty="0" smtClean="0"/>
              <a:t>«Отдых наших мам»</a:t>
            </a:r>
            <a:endParaRPr lang="ru-RU" dirty="0"/>
          </a:p>
        </p:txBody>
      </p:sp>
      <p:pic>
        <p:nvPicPr>
          <p:cNvPr id="1026" name="Picture 2" descr="F:\DCIM\101CANON\IMG_0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3367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440160"/>
          </a:xfrm>
        </p:spPr>
        <p:txBody>
          <a:bodyPr/>
          <a:lstStyle/>
          <a:p>
            <a:r>
              <a:rPr lang="ru-RU" sz="4800" dirty="0" smtClean="0"/>
              <a:t>Театрализация сказки</a:t>
            </a:r>
            <a:br>
              <a:rPr lang="ru-RU" sz="4800" dirty="0" smtClean="0"/>
            </a:br>
            <a:r>
              <a:rPr lang="ru-RU" sz="4800" dirty="0" smtClean="0"/>
              <a:t> «Волк и семеро козлят»</a:t>
            </a:r>
            <a:endParaRPr lang="ru-RU" sz="4800" dirty="0"/>
          </a:p>
        </p:txBody>
      </p:sp>
      <p:pic>
        <p:nvPicPr>
          <p:cNvPr id="2050" name="Picture 2" descr="F:\DCIM\101CANON\IMG_0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56263" cy="1054250"/>
          </a:xfrm>
        </p:spPr>
        <p:txBody>
          <a:bodyPr/>
          <a:lstStyle/>
          <a:p>
            <a:r>
              <a:rPr lang="ru-RU" sz="4400" dirty="0" smtClean="0"/>
              <a:t>Итоговый результат</a:t>
            </a:r>
            <a:endParaRPr lang="ru-RU" sz="4400" dirty="0"/>
          </a:p>
        </p:txBody>
      </p:sp>
      <p:pic>
        <p:nvPicPr>
          <p:cNvPr id="3074" name="Picture 2" descr="F:\DCIM\101CANON\IMG_07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00" y="275193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Обложки для наших книг сделал папа воспитанника нашей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9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DCIM\101CANON\IMG_0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1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сожалению, ускоренный темп современной жизни,   большая загруженность женщин на работе, стремление к ускоренной карьере, решение бытовых проблем приводит к тому, что между самыми близкими людьми – матерью и ребенком – теряется связующая нить взаимопонимания.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8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</a:t>
            </a:r>
            <a:r>
              <a:rPr lang="ru-RU" dirty="0"/>
              <a:t>осознанное понимание значимости матерей в жизни детей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углубить знания детей о роли мамы в их жизни;</a:t>
            </a:r>
          </a:p>
          <a:p>
            <a:r>
              <a:rPr lang="ru-RU" dirty="0" smtClean="0"/>
              <a:t> </a:t>
            </a:r>
            <a:r>
              <a:rPr lang="ru-RU" dirty="0"/>
              <a:t>способствовать развитию детской речи через выразительное чтение стихов, пословиц, составление рассказов о маме;</a:t>
            </a:r>
          </a:p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развивать творческие способности, желание делать подарки маме</a:t>
            </a:r>
          </a:p>
          <a:p>
            <a:r>
              <a:rPr lang="ru-RU" dirty="0" smtClean="0"/>
              <a:t> </a:t>
            </a:r>
            <a:r>
              <a:rPr lang="ru-RU" dirty="0"/>
              <a:t>воспитывать доброе, заботливое отношение к маме.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0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творческий, групповой, </a:t>
            </a:r>
            <a:r>
              <a:rPr lang="ru-RU" dirty="0" smtClean="0"/>
              <a:t>краткосрочный С 10.11.14. по 28.11.14.</a:t>
            </a:r>
          </a:p>
          <a:p>
            <a:r>
              <a:rPr lang="ru-RU" dirty="0"/>
              <a:t>у</a:t>
            </a:r>
            <a:r>
              <a:rPr lang="ru-RU" dirty="0" smtClean="0"/>
              <a:t>частники проекта: дети старшей группы, воспитатели, родители.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</a:t>
            </a:r>
            <a:r>
              <a:rPr lang="ru-RU" dirty="0"/>
              <a:t>освоили смысл ключевых понятий проекта: «уважительность», «заботливость», «внимательность».</a:t>
            </a:r>
          </a:p>
          <a:p>
            <a:r>
              <a:rPr lang="ru-RU" dirty="0" smtClean="0"/>
              <a:t> </a:t>
            </a:r>
            <a:r>
              <a:rPr lang="ru-RU" dirty="0"/>
              <a:t>Дети стали внимательнее и уважительнее относиться к близким людям, в данном случае, к маме.</a:t>
            </a:r>
          </a:p>
          <a:p>
            <a:r>
              <a:rPr lang="ru-RU" dirty="0" smtClean="0"/>
              <a:t>Фотогазета «Отдых наших мам»</a:t>
            </a:r>
          </a:p>
          <a:p>
            <a:r>
              <a:rPr lang="ru-RU" dirty="0" smtClean="0"/>
              <a:t>Продуктивная деятельность «Книга для мамы».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8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Организационный этап 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Беседа с детьми о значении праздника «День матери». Беседа  о маме.</a:t>
            </a:r>
          </a:p>
          <a:p>
            <a:r>
              <a:rPr lang="ru-RU" dirty="0"/>
              <a:t>НОД на тему «Моя мама - самая лучшая».</a:t>
            </a:r>
          </a:p>
          <a:p>
            <a:r>
              <a:rPr lang="ru-RU" dirty="0"/>
              <a:t>Работа с родителями. Консультирование родителей по теме проекта. Помощь в оформление фотогазеты. Подбор пословиц о маме. </a:t>
            </a:r>
          </a:p>
          <a:p>
            <a:r>
              <a:rPr lang="ru-RU" dirty="0"/>
              <a:t> Заучивание стихотворений и пословиц о маме, слушание </a:t>
            </a:r>
            <a:r>
              <a:rPr lang="ru-RU" dirty="0" smtClean="0"/>
              <a:t>песен 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Выставка рисунков «Портрет моей мамы»</a:t>
            </a:r>
          </a:p>
          <a:p>
            <a:r>
              <a:rPr lang="ru-RU" dirty="0"/>
              <a:t>Рассматривание  слайдов с репродукциями женских портретов.</a:t>
            </a:r>
          </a:p>
          <a:p>
            <a:r>
              <a:rPr lang="ru-RU" dirty="0"/>
              <a:t>«На книжной полке» (чтение детской литературы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Оформление газеты «Отдых наших мам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Изготовление подарков для мам.</a:t>
            </a:r>
          </a:p>
          <a:p>
            <a:r>
              <a:rPr lang="ru-RU" dirty="0" smtClean="0"/>
              <a:t>Составление рассказов «Увлечения моей мамы».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Оформление книжной выставки.</a:t>
            </a:r>
          </a:p>
          <a:p>
            <a:r>
              <a:rPr lang="ru-RU" dirty="0"/>
              <a:t>Выставки  творческих работ детей.</a:t>
            </a:r>
          </a:p>
          <a:p>
            <a:r>
              <a:rPr lang="ru-RU" dirty="0"/>
              <a:t>Создание коллективной работы «Букет для мамы»</a:t>
            </a:r>
          </a:p>
          <a:p>
            <a:r>
              <a:rPr lang="ru-RU" dirty="0"/>
              <a:t>Вручение  подарков  мамам .</a:t>
            </a:r>
          </a:p>
          <a:p>
            <a:r>
              <a:rPr lang="ru-RU" dirty="0"/>
              <a:t>Знание стихов, песен, пословиц  и поговорок о маме.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1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184</TotalTime>
  <Words>516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 Проект «Книга о моей маме»  для детей старшего дошкольного возраста</vt:lpstr>
      <vt:lpstr>Проблема </vt:lpstr>
      <vt:lpstr>Цель</vt:lpstr>
      <vt:lpstr>Задачи</vt:lpstr>
      <vt:lpstr>Тип проекта</vt:lpstr>
      <vt:lpstr>Ожидаемые результаты</vt:lpstr>
      <vt:lpstr>Этапы проекта</vt:lpstr>
      <vt:lpstr>Практический этап</vt:lpstr>
      <vt:lpstr>Заключительный этап</vt:lpstr>
      <vt:lpstr> </vt:lpstr>
      <vt:lpstr>Реализация проекта Книга для мамы</vt:lpstr>
      <vt:lpstr>Коллективная работа</vt:lpstr>
      <vt:lpstr>Фотогазета  «Отдых наших мам»</vt:lpstr>
      <vt:lpstr>Театрализация сказки  «Волк и семеро козлят»</vt:lpstr>
      <vt:lpstr>Итоговый результат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2014-11-23T10:52:42Z</dcterms:created>
  <dcterms:modified xsi:type="dcterms:W3CDTF">2015-04-10T05:04:22Z</dcterms:modified>
</cp:coreProperties>
</file>