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9B529DB-3FD4-4408-B14E-9889C53BF3CF}" type="datetimeFigureOut">
              <a:rPr lang="ru-RU" smtClean="0"/>
              <a:pPr/>
              <a:t>15.12.2014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61CD5F11-69C3-464C-8063-D57EE73D23D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4853411"/>
            <a:ext cx="8410604" cy="1718861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техника выполнения акробатических элементов </a:t>
            </a:r>
            <a:br>
              <a:rPr lang="ru-RU" dirty="0" smtClean="0"/>
            </a:br>
            <a:r>
              <a:rPr lang="ru-RU" dirty="0" smtClean="0"/>
              <a:t>                                                             </a:t>
            </a:r>
            <a:r>
              <a:rPr lang="ru-RU" sz="2800" dirty="0" smtClean="0"/>
              <a:t>Ерёмина о.в.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" y="1714488"/>
            <a:ext cx="8458200" cy="1785950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/>
              <a:t>ГИМНАСТИКА</a:t>
            </a:r>
            <a:endParaRPr lang="ru-RU" sz="7200" dirty="0"/>
          </a:p>
        </p:txBody>
      </p:sp>
      <p:pic>
        <p:nvPicPr>
          <p:cNvPr id="7170" name="Picture 2" descr="https://encrypted-tbn3.gstatic.com/images?q=tbn:ANd9GcR3BqC7uLo32hnzXvI7bhNVXuJYwy2FKMGBBlJ3I8nmcBIbJQ0PP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85728"/>
            <a:ext cx="2928958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Группировка лёжа на спине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29260" t="56947" r="42903" b="2518"/>
          <a:stretch>
            <a:fillRect/>
          </a:stretch>
        </p:blipFill>
        <p:spPr bwMode="auto">
          <a:xfrm>
            <a:off x="1500166" y="1857364"/>
            <a:ext cx="6357982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04297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Перекат назад – вперёд из упора присев</a:t>
            </a:r>
            <a:endParaRPr lang="ru-RU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8890" t="71243" r="20880" b="14873"/>
          <a:stretch>
            <a:fillRect/>
          </a:stretch>
        </p:blipFill>
        <p:spPr bwMode="auto">
          <a:xfrm>
            <a:off x="285720" y="2071678"/>
            <a:ext cx="8572560" cy="3786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400" dirty="0" smtClean="0"/>
              <a:t>Кувырок вперёд</a:t>
            </a:r>
            <a:endParaRPr lang="ru-RU" sz="4400" dirty="0"/>
          </a:p>
        </p:txBody>
      </p:sp>
      <p:pic>
        <p:nvPicPr>
          <p:cNvPr id="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t="29956" r="-1465"/>
          <a:stretch>
            <a:fillRect/>
          </a:stretch>
        </p:blipFill>
        <p:spPr bwMode="auto">
          <a:xfrm>
            <a:off x="428596" y="2071678"/>
            <a:ext cx="8358246" cy="37147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Кувырок назад</a:t>
            </a:r>
            <a:endParaRPr lang="ru-RU" sz="4800" dirty="0"/>
          </a:p>
        </p:txBody>
      </p:sp>
      <p:pic>
        <p:nvPicPr>
          <p:cNvPr id="4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42910" y="1785926"/>
            <a:ext cx="7929618" cy="3857652"/>
          </a:xfrm>
          <a:noFill/>
          <a:ln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/>
              <a:t>Стойка на лопатках </a:t>
            </a:r>
            <a:endParaRPr lang="ru-RU" sz="4800" dirty="0"/>
          </a:p>
        </p:txBody>
      </p:sp>
      <p:pic>
        <p:nvPicPr>
          <p:cNvPr id="5" name="Picture 8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r="-359" b="10858"/>
          <a:stretch>
            <a:fillRect/>
          </a:stretch>
        </p:blipFill>
        <p:spPr bwMode="auto">
          <a:xfrm>
            <a:off x="928662" y="2067364"/>
            <a:ext cx="7500990" cy="38619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1685916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«мост» из положения </a:t>
            </a:r>
            <a:br>
              <a:rPr lang="ru-RU" sz="4000" dirty="0" smtClean="0"/>
            </a:br>
            <a:r>
              <a:rPr lang="ru-RU" sz="4000" dirty="0" smtClean="0"/>
              <a:t>лёжа на спине</a:t>
            </a:r>
            <a:endParaRPr lang="ru-RU" sz="4000" dirty="0"/>
          </a:p>
        </p:txBody>
      </p:sp>
      <p:pic>
        <p:nvPicPr>
          <p:cNvPr id="4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197" t="8339" r="21628" b="48927"/>
          <a:stretch>
            <a:fillRect/>
          </a:stretch>
        </p:blipFill>
        <p:spPr bwMode="auto">
          <a:xfrm>
            <a:off x="500034" y="3071810"/>
            <a:ext cx="8501122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19</TotalTime>
  <Words>28</Words>
  <Application>Microsoft Office PowerPoint</Application>
  <PresentationFormat>Экран (4:3)</PresentationFormat>
  <Paragraphs>8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техника выполнения акробатических элементов                                                               Ерёмина о.в.</vt:lpstr>
      <vt:lpstr>Группировка лёжа на спине</vt:lpstr>
      <vt:lpstr>Перекат назад – вперёд из упора присев</vt:lpstr>
      <vt:lpstr>Кувырок вперёд</vt:lpstr>
      <vt:lpstr>Кувырок назад</vt:lpstr>
      <vt:lpstr>Стойка на лопатках </vt:lpstr>
      <vt:lpstr>«мост» из положения  лёжа на спине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выполнения элементов</dc:title>
  <dc:creator>Светлана</dc:creator>
  <cp:lastModifiedBy>Светлана</cp:lastModifiedBy>
  <cp:revision>12</cp:revision>
  <dcterms:created xsi:type="dcterms:W3CDTF">2014-12-15T15:42:08Z</dcterms:created>
  <dcterms:modified xsi:type="dcterms:W3CDTF">2014-12-15T16:14:54Z</dcterms:modified>
</cp:coreProperties>
</file>