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E5D2-B4D0-4543-9B25-5AAACCDCAF7B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97F0A-2E78-4B36-9B4D-168B606D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97F0A-2E78-4B36-9B4D-168B606D564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4%D0%BE%D0%BD%20%D0%B7%D0%B4%D0%BE%D1%80%D0%BE%D0%B2%D1%8C%D0%B5&amp;img_url=http://pixelbrush.ru/uploads/posts/2009-03/1238530273_1881.jpg&amp;pos=3&amp;rpt=simage&amp;lr=195&amp;noreask=1&amp;source=w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53.radikal.ru/i140/1203/51/6a6d0d8f3a1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03648" y="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 на тему: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Румяные щечки – лучший показатель здоровья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Руководитель: Волкова Т.А.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Участник: Силантьев Матвей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 садик 2\матик\20140506_2018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87" y="1916832"/>
            <a:ext cx="4017045" cy="4941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23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57</cp:revision>
  <dcterms:created xsi:type="dcterms:W3CDTF">2014-04-14T07:37:09Z</dcterms:created>
  <dcterms:modified xsi:type="dcterms:W3CDTF">2014-09-04T12:30:39Z</dcterms:modified>
</cp:coreProperties>
</file>