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7"/>
        <p:sld r:id="rId8"/>
        <p:sld r:id="rId9"/>
        <p:sld r:id="rId10"/>
        <p:sld r:id="rId11"/>
        <p:sld r:id="rId12"/>
        <p:sld r:id="rId13"/>
        <p:sld r:id="rId14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1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081344"/>
        <c:axId val="93974528"/>
        <c:axId val="0"/>
      </c:bar3DChart>
      <c:catAx>
        <c:axId val="133081344"/>
        <c:scaling>
          <c:orientation val="minMax"/>
        </c:scaling>
        <c:delete val="0"/>
        <c:axPos val="b"/>
        <c:majorTickMark val="out"/>
        <c:minorTickMark val="none"/>
        <c:tickLblPos val="nextTo"/>
        <c:crossAx val="93974528"/>
        <c:crosses val="autoZero"/>
        <c:auto val="1"/>
        <c:lblAlgn val="ctr"/>
        <c:lblOffset val="100"/>
        <c:noMultiLvlLbl val="0"/>
      </c:catAx>
      <c:valAx>
        <c:axId val="93974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081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849518810148731E-2"/>
          <c:y val="2.8252405949256341E-2"/>
          <c:w val="0.65247134733158352"/>
          <c:h val="0.87891586468358118"/>
        </c:manualLayout>
      </c:layout>
      <c:bar3DChart>
        <c:barDir val="col"/>
        <c:grouping val="clustered"/>
        <c:varyColors val="0"/>
        <c:ser>
          <c:idx val="0"/>
          <c:order val="0"/>
          <c:tx>
            <c:v>Позитивисты </c:v>
          </c:tx>
          <c:invertIfNegative val="0"/>
          <c:val>
            <c:numRef>
              <c:f>'[Диаграмма в Microsoft PowerPoint]Лист1'!$B$17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</c:ser>
        <c:ser>
          <c:idx val="1"/>
          <c:order val="1"/>
          <c:tx>
            <c:v>Нейтралисты </c:v>
          </c:tx>
          <c:invertIfNegative val="0"/>
          <c:val>
            <c:numRef>
              <c:f>'[Диаграмма в Microsoft PowerPoint]Лист1'!$C$17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</c:ser>
        <c:ser>
          <c:idx val="2"/>
          <c:order val="2"/>
          <c:tx>
            <c:v>Негативисты</c:v>
          </c:tx>
          <c:invertIfNegative val="0"/>
          <c:val>
            <c:numRef>
              <c:f>'[Диаграмма в Microsoft PowerPoint]Лист1'!$D$17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4604288"/>
        <c:axId val="94610176"/>
        <c:axId val="0"/>
      </c:bar3DChart>
      <c:catAx>
        <c:axId val="94604288"/>
        <c:scaling>
          <c:orientation val="minMax"/>
        </c:scaling>
        <c:delete val="0"/>
        <c:axPos val="b"/>
        <c:majorTickMark val="out"/>
        <c:minorTickMark val="none"/>
        <c:tickLblPos val="nextTo"/>
        <c:crossAx val="94610176"/>
        <c:crosses val="autoZero"/>
        <c:auto val="1"/>
        <c:lblAlgn val="ctr"/>
        <c:lblOffset val="100"/>
        <c:noMultiLvlLbl val="0"/>
      </c:catAx>
      <c:valAx>
        <c:axId val="946101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4604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311E4C-D17F-478A-9F8B-81E095E91DD4}" type="doc">
      <dgm:prSet loTypeId="urn:microsoft.com/office/officeart/2008/layout/LinedList" loCatId="hierarchy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B8AEF545-43A2-4349-98F6-6A16467F94F1}">
      <dgm:prSet phldrT="[Текст]"/>
      <dgm:spPr/>
      <dgm:t>
        <a:bodyPr/>
        <a:lstStyle/>
        <a:p>
          <a:r>
            <a:rPr lang="ru-RU" dirty="0" smtClean="0"/>
            <a:t>Сайт </a:t>
          </a:r>
          <a:endParaRPr lang="ru-RU" dirty="0"/>
        </a:p>
      </dgm:t>
    </dgm:pt>
    <dgm:pt modelId="{E3B00A97-AFAB-46C3-AB5E-732D69B9954D}" type="parTrans" cxnId="{0D58A3DA-9514-42D3-B931-B2C1A4556BA9}">
      <dgm:prSet/>
      <dgm:spPr/>
      <dgm:t>
        <a:bodyPr/>
        <a:lstStyle/>
        <a:p>
          <a:endParaRPr lang="ru-RU"/>
        </a:p>
      </dgm:t>
    </dgm:pt>
    <dgm:pt modelId="{856B38C2-2537-4CD6-BAC1-AAEE721C3C94}" type="sibTrans" cxnId="{0D58A3DA-9514-42D3-B931-B2C1A4556BA9}">
      <dgm:prSet/>
      <dgm:spPr/>
      <dgm:t>
        <a:bodyPr/>
        <a:lstStyle/>
        <a:p>
          <a:endParaRPr lang="ru-RU"/>
        </a:p>
      </dgm:t>
    </dgm:pt>
    <dgm:pt modelId="{F429056A-E94E-48A3-AF6A-35B0570C630A}">
      <dgm:prSet phldrT="[Текст]"/>
      <dgm:spPr/>
      <dgm:t>
        <a:bodyPr/>
        <a:lstStyle/>
        <a:p>
          <a:r>
            <a:rPr lang="ru-RU" dirty="0" smtClean="0"/>
            <a:t>Портал</a:t>
          </a:r>
          <a:endParaRPr lang="ru-RU" dirty="0"/>
        </a:p>
      </dgm:t>
    </dgm:pt>
    <dgm:pt modelId="{8EE3D103-A95E-4714-88ED-B9658A34BA4F}" type="parTrans" cxnId="{FE9B66D3-BADB-40A4-86DE-3C62485FCEA1}">
      <dgm:prSet/>
      <dgm:spPr/>
      <dgm:t>
        <a:bodyPr/>
        <a:lstStyle/>
        <a:p>
          <a:endParaRPr lang="ru-RU"/>
        </a:p>
      </dgm:t>
    </dgm:pt>
    <dgm:pt modelId="{9AD8E9C1-7798-4609-B34D-004CD54EBC0C}" type="sibTrans" cxnId="{FE9B66D3-BADB-40A4-86DE-3C62485FCEA1}">
      <dgm:prSet/>
      <dgm:spPr/>
      <dgm:t>
        <a:bodyPr/>
        <a:lstStyle/>
        <a:p>
          <a:endParaRPr lang="ru-RU"/>
        </a:p>
      </dgm:t>
    </dgm:pt>
    <dgm:pt modelId="{BAB74F3E-AA4E-4B7D-9778-931DF5E22CDD}">
      <dgm:prSet phldrT="[Текст]"/>
      <dgm:spPr/>
      <dgm:t>
        <a:bodyPr/>
        <a:lstStyle/>
        <a:p>
          <a:r>
            <a:rPr lang="ru-RU" dirty="0" smtClean="0"/>
            <a:t>Авторский блог</a:t>
          </a:r>
          <a:endParaRPr lang="ru-RU" dirty="0"/>
        </a:p>
      </dgm:t>
    </dgm:pt>
    <dgm:pt modelId="{5C6C88E8-1A55-4B33-B861-559CA170333D}" type="parTrans" cxnId="{07C7C631-F5AA-4944-BDC8-DB68C6DE5CC0}">
      <dgm:prSet/>
      <dgm:spPr/>
      <dgm:t>
        <a:bodyPr/>
        <a:lstStyle/>
        <a:p>
          <a:endParaRPr lang="ru-RU"/>
        </a:p>
      </dgm:t>
    </dgm:pt>
    <dgm:pt modelId="{7BB8258C-296C-4E6D-AEA7-797F5B00FD52}" type="sibTrans" cxnId="{07C7C631-F5AA-4944-BDC8-DB68C6DE5CC0}">
      <dgm:prSet/>
      <dgm:spPr/>
      <dgm:t>
        <a:bodyPr/>
        <a:lstStyle/>
        <a:p>
          <a:endParaRPr lang="ru-RU"/>
        </a:p>
      </dgm:t>
    </dgm:pt>
    <dgm:pt modelId="{EA4C8106-4056-4F3D-BF48-76BF488CA1F7}">
      <dgm:prSet phldrT="[Текст]"/>
      <dgm:spPr/>
      <dgm:t>
        <a:bodyPr/>
        <a:lstStyle/>
        <a:p>
          <a:r>
            <a:rPr lang="ru-RU" dirty="0" smtClean="0"/>
            <a:t>Новостной портал</a:t>
          </a:r>
          <a:endParaRPr lang="ru-RU" dirty="0"/>
        </a:p>
      </dgm:t>
    </dgm:pt>
    <dgm:pt modelId="{F7C82B4A-1BDE-438A-9F24-73E8EC084741}" type="parTrans" cxnId="{A9B061A8-14F8-4D81-9751-A330A5424C61}">
      <dgm:prSet/>
      <dgm:spPr/>
      <dgm:t>
        <a:bodyPr/>
        <a:lstStyle/>
        <a:p>
          <a:endParaRPr lang="ru-RU"/>
        </a:p>
      </dgm:t>
    </dgm:pt>
    <dgm:pt modelId="{F1B46F75-230F-4CCE-959D-80E23FE8ADC2}" type="sibTrans" cxnId="{A9B061A8-14F8-4D81-9751-A330A5424C61}">
      <dgm:prSet/>
      <dgm:spPr/>
      <dgm:t>
        <a:bodyPr/>
        <a:lstStyle/>
        <a:p>
          <a:endParaRPr lang="ru-RU"/>
        </a:p>
      </dgm:t>
    </dgm:pt>
    <dgm:pt modelId="{E991EE0C-9FC7-4B2A-8D11-4C84B9104D1F}">
      <dgm:prSet phldrT="[Текст]"/>
      <dgm:spPr/>
      <dgm:t>
        <a:bodyPr/>
        <a:lstStyle/>
        <a:p>
          <a:r>
            <a:rPr lang="ru-RU" dirty="0" smtClean="0"/>
            <a:t>Авторско-тематический </a:t>
          </a:r>
          <a:endParaRPr lang="ru-RU" dirty="0"/>
        </a:p>
      </dgm:t>
    </dgm:pt>
    <dgm:pt modelId="{44A955FB-903A-4BE4-B1E2-B5DF5F34B586}" type="parTrans" cxnId="{D9599A48-63B2-4B79-A276-AEF169001110}">
      <dgm:prSet/>
      <dgm:spPr/>
      <dgm:t>
        <a:bodyPr/>
        <a:lstStyle/>
        <a:p>
          <a:endParaRPr lang="ru-RU"/>
        </a:p>
      </dgm:t>
    </dgm:pt>
    <dgm:pt modelId="{72ACE6DA-07DC-473F-8721-3CEC565B39B7}" type="sibTrans" cxnId="{D9599A48-63B2-4B79-A276-AEF169001110}">
      <dgm:prSet/>
      <dgm:spPr/>
      <dgm:t>
        <a:bodyPr/>
        <a:lstStyle/>
        <a:p>
          <a:endParaRPr lang="ru-RU"/>
        </a:p>
      </dgm:t>
    </dgm:pt>
    <dgm:pt modelId="{6AEA3E56-4605-46FD-912B-855F07EAE34A}">
      <dgm:prSet phldrT="[Текст]"/>
      <dgm:spPr/>
      <dgm:t>
        <a:bodyPr/>
        <a:lstStyle/>
        <a:p>
          <a:r>
            <a:rPr lang="ru-RU" dirty="0" smtClean="0"/>
            <a:t>Портал широкого профиля</a:t>
          </a:r>
          <a:endParaRPr lang="ru-RU" dirty="0"/>
        </a:p>
      </dgm:t>
    </dgm:pt>
    <dgm:pt modelId="{904FFE85-536C-40A1-8CEC-6E9F4F79F61F}" type="parTrans" cxnId="{8839B21D-9FF1-481C-AC48-2FC05B75D4AF}">
      <dgm:prSet/>
      <dgm:spPr/>
      <dgm:t>
        <a:bodyPr/>
        <a:lstStyle/>
        <a:p>
          <a:endParaRPr lang="ru-RU"/>
        </a:p>
      </dgm:t>
    </dgm:pt>
    <dgm:pt modelId="{15E2B461-9F4D-4B19-B8D0-4EF3CA1CC404}" type="sibTrans" cxnId="{8839B21D-9FF1-481C-AC48-2FC05B75D4AF}">
      <dgm:prSet/>
      <dgm:spPr/>
      <dgm:t>
        <a:bodyPr/>
        <a:lstStyle/>
        <a:p>
          <a:endParaRPr lang="ru-RU"/>
        </a:p>
      </dgm:t>
    </dgm:pt>
    <dgm:pt modelId="{576CB1E3-400A-47E4-A009-17F1EFDD6D28}">
      <dgm:prSet phldrT="[Текст]"/>
      <dgm:spPr/>
      <dgm:t>
        <a:bodyPr/>
        <a:lstStyle/>
        <a:p>
          <a:r>
            <a:rPr lang="ru-RU" dirty="0" smtClean="0"/>
            <a:t>Форум</a:t>
          </a:r>
          <a:endParaRPr lang="ru-RU" dirty="0"/>
        </a:p>
      </dgm:t>
    </dgm:pt>
    <dgm:pt modelId="{F1265CA0-92CA-4991-8DF8-370D96873C91}" type="parTrans" cxnId="{83A06D86-A3D3-4807-AEB9-4B3856498825}">
      <dgm:prSet/>
      <dgm:spPr/>
      <dgm:t>
        <a:bodyPr/>
        <a:lstStyle/>
        <a:p>
          <a:endParaRPr lang="ru-RU"/>
        </a:p>
      </dgm:t>
    </dgm:pt>
    <dgm:pt modelId="{487502D1-998C-4F29-8C80-4E2241369DCE}" type="sibTrans" cxnId="{83A06D86-A3D3-4807-AEB9-4B3856498825}">
      <dgm:prSet/>
      <dgm:spPr/>
      <dgm:t>
        <a:bodyPr/>
        <a:lstStyle/>
        <a:p>
          <a:endParaRPr lang="ru-RU"/>
        </a:p>
      </dgm:t>
    </dgm:pt>
    <dgm:pt modelId="{7996FA88-51D2-48AD-B45C-36571EDDDB4D}">
      <dgm:prSet phldrT="[Текст]"/>
      <dgm:spPr/>
      <dgm:t>
        <a:bodyPr/>
        <a:lstStyle/>
        <a:p>
          <a:r>
            <a:rPr lang="ru-RU" dirty="0" smtClean="0"/>
            <a:t>Интернет-магазин</a:t>
          </a:r>
          <a:endParaRPr lang="ru-RU" dirty="0"/>
        </a:p>
      </dgm:t>
    </dgm:pt>
    <dgm:pt modelId="{3A784CBA-DD20-4001-94D0-1D7CD7E252C0}" type="parTrans" cxnId="{B66ECF75-C72E-4CF8-9B77-8F4BAFD2AB67}">
      <dgm:prSet/>
      <dgm:spPr/>
      <dgm:t>
        <a:bodyPr/>
        <a:lstStyle/>
        <a:p>
          <a:endParaRPr lang="ru-RU"/>
        </a:p>
      </dgm:t>
    </dgm:pt>
    <dgm:pt modelId="{F5136356-C6B2-4603-8313-FD210B44837F}" type="sibTrans" cxnId="{B66ECF75-C72E-4CF8-9B77-8F4BAFD2AB67}">
      <dgm:prSet/>
      <dgm:spPr/>
      <dgm:t>
        <a:bodyPr/>
        <a:lstStyle/>
        <a:p>
          <a:endParaRPr lang="ru-RU"/>
        </a:p>
      </dgm:t>
    </dgm:pt>
    <dgm:pt modelId="{697492C5-6222-4BF7-8BD4-B05610A1D2E9}">
      <dgm:prSet phldrT="[Текст]"/>
      <dgm:spPr/>
      <dgm:t>
        <a:bodyPr/>
        <a:lstStyle/>
        <a:p>
          <a:r>
            <a:rPr lang="ru-RU" dirty="0" smtClean="0"/>
            <a:t>Сайт-визитка</a:t>
          </a:r>
          <a:endParaRPr lang="ru-RU" dirty="0"/>
        </a:p>
      </dgm:t>
    </dgm:pt>
    <dgm:pt modelId="{3C8817B2-D80D-4992-BC01-ED5276CE9C25}" type="parTrans" cxnId="{95C867EE-C6C0-48A6-90E0-65D63B9F76E1}">
      <dgm:prSet/>
      <dgm:spPr/>
      <dgm:t>
        <a:bodyPr/>
        <a:lstStyle/>
        <a:p>
          <a:endParaRPr lang="ru-RU"/>
        </a:p>
      </dgm:t>
    </dgm:pt>
    <dgm:pt modelId="{BFEC67FD-D5B3-4590-8DCE-E254D8767FF5}" type="sibTrans" cxnId="{95C867EE-C6C0-48A6-90E0-65D63B9F76E1}">
      <dgm:prSet/>
      <dgm:spPr/>
      <dgm:t>
        <a:bodyPr/>
        <a:lstStyle/>
        <a:p>
          <a:endParaRPr lang="ru-RU"/>
        </a:p>
      </dgm:t>
    </dgm:pt>
    <dgm:pt modelId="{E70C5C4F-9335-458F-AF05-8A1B9AD1A6B5}">
      <dgm:prSet phldrT="[Текст]"/>
      <dgm:spPr/>
      <dgm:t>
        <a:bodyPr/>
        <a:lstStyle/>
        <a:p>
          <a:r>
            <a:rPr lang="ru-RU" dirty="0" smtClean="0"/>
            <a:t>Социальная сеть</a:t>
          </a:r>
          <a:endParaRPr lang="ru-RU" dirty="0"/>
        </a:p>
      </dgm:t>
    </dgm:pt>
    <dgm:pt modelId="{55506EA8-2D2D-41BD-BBAA-69448336BA3D}" type="parTrans" cxnId="{28307631-A767-4CE7-913D-B35C5C4BA9A8}">
      <dgm:prSet/>
      <dgm:spPr/>
      <dgm:t>
        <a:bodyPr/>
        <a:lstStyle/>
        <a:p>
          <a:endParaRPr lang="ru-RU"/>
        </a:p>
      </dgm:t>
    </dgm:pt>
    <dgm:pt modelId="{BE0CA0EA-0E71-4FF2-9E08-8C88539E917E}" type="sibTrans" cxnId="{28307631-A767-4CE7-913D-B35C5C4BA9A8}">
      <dgm:prSet/>
      <dgm:spPr/>
      <dgm:t>
        <a:bodyPr/>
        <a:lstStyle/>
        <a:p>
          <a:endParaRPr lang="ru-RU"/>
        </a:p>
      </dgm:t>
    </dgm:pt>
    <dgm:pt modelId="{A2ED6BFD-943C-4D48-B102-43F8E1EF3308}" type="pres">
      <dgm:prSet presAssocID="{BA311E4C-D17F-478A-9F8B-81E095E91DD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FA75DE0-2D0A-47DF-904D-77CAD727AB0A}" type="pres">
      <dgm:prSet presAssocID="{B8AEF545-43A2-4349-98F6-6A16467F94F1}" presName="thickLine" presStyleLbl="alignNode1" presStyleIdx="0" presStyleCnt="1"/>
      <dgm:spPr/>
    </dgm:pt>
    <dgm:pt modelId="{14D3FE90-AA4A-4DD7-9169-4BB999B07E21}" type="pres">
      <dgm:prSet presAssocID="{B8AEF545-43A2-4349-98F6-6A16467F94F1}" presName="horz1" presStyleCnt="0"/>
      <dgm:spPr/>
    </dgm:pt>
    <dgm:pt modelId="{63E0F944-283D-4812-91EA-69468AE937ED}" type="pres">
      <dgm:prSet presAssocID="{B8AEF545-43A2-4349-98F6-6A16467F94F1}" presName="tx1" presStyleLbl="revTx" presStyleIdx="0" presStyleCnt="10"/>
      <dgm:spPr/>
      <dgm:t>
        <a:bodyPr/>
        <a:lstStyle/>
        <a:p>
          <a:endParaRPr lang="ru-RU"/>
        </a:p>
      </dgm:t>
    </dgm:pt>
    <dgm:pt modelId="{1B17CCC1-F223-474A-8AEF-26831100B3AF}" type="pres">
      <dgm:prSet presAssocID="{B8AEF545-43A2-4349-98F6-6A16467F94F1}" presName="vert1" presStyleCnt="0"/>
      <dgm:spPr/>
    </dgm:pt>
    <dgm:pt modelId="{D016BEDB-D8D3-4B4E-8D37-6E03A6366868}" type="pres">
      <dgm:prSet presAssocID="{F429056A-E94E-48A3-AF6A-35B0570C630A}" presName="vertSpace2a" presStyleCnt="0"/>
      <dgm:spPr/>
    </dgm:pt>
    <dgm:pt modelId="{1A1BFFB6-958F-4180-BCDD-C909D23744E7}" type="pres">
      <dgm:prSet presAssocID="{F429056A-E94E-48A3-AF6A-35B0570C630A}" presName="horz2" presStyleCnt="0"/>
      <dgm:spPr/>
    </dgm:pt>
    <dgm:pt modelId="{A31A81B9-FE0F-4EE3-8C60-D91F578B0581}" type="pres">
      <dgm:prSet presAssocID="{F429056A-E94E-48A3-AF6A-35B0570C630A}" presName="horzSpace2" presStyleCnt="0"/>
      <dgm:spPr/>
    </dgm:pt>
    <dgm:pt modelId="{F9073B37-0FAF-42A6-8307-41AADB455CB9}" type="pres">
      <dgm:prSet presAssocID="{F429056A-E94E-48A3-AF6A-35B0570C630A}" presName="tx2" presStyleLbl="revTx" presStyleIdx="1" presStyleCnt="10"/>
      <dgm:spPr/>
      <dgm:t>
        <a:bodyPr/>
        <a:lstStyle/>
        <a:p>
          <a:endParaRPr lang="ru-RU"/>
        </a:p>
      </dgm:t>
    </dgm:pt>
    <dgm:pt modelId="{C641D6B3-2F55-43B2-8F8F-DBDAD262E8DF}" type="pres">
      <dgm:prSet presAssocID="{F429056A-E94E-48A3-AF6A-35B0570C630A}" presName="vert2" presStyleCnt="0"/>
      <dgm:spPr/>
    </dgm:pt>
    <dgm:pt modelId="{06FE9545-8ACB-4790-8B08-F52C2476D2FD}" type="pres">
      <dgm:prSet presAssocID="{F429056A-E94E-48A3-AF6A-35B0570C630A}" presName="thinLine2b" presStyleLbl="callout" presStyleIdx="0" presStyleCnt="9"/>
      <dgm:spPr/>
    </dgm:pt>
    <dgm:pt modelId="{1EAF6DC1-67E0-4B44-BE88-C7335080A104}" type="pres">
      <dgm:prSet presAssocID="{F429056A-E94E-48A3-AF6A-35B0570C630A}" presName="vertSpace2b" presStyleCnt="0"/>
      <dgm:spPr/>
    </dgm:pt>
    <dgm:pt modelId="{E55B36FA-0ED2-4F6F-891A-0DDCF859D7A1}" type="pres">
      <dgm:prSet presAssocID="{BAB74F3E-AA4E-4B7D-9778-931DF5E22CDD}" presName="horz2" presStyleCnt="0"/>
      <dgm:spPr/>
    </dgm:pt>
    <dgm:pt modelId="{F93123EC-2274-45DC-9B60-ED085838FD6B}" type="pres">
      <dgm:prSet presAssocID="{BAB74F3E-AA4E-4B7D-9778-931DF5E22CDD}" presName="horzSpace2" presStyleCnt="0"/>
      <dgm:spPr/>
    </dgm:pt>
    <dgm:pt modelId="{3A4702FB-DC13-4D0B-86B8-A3DCD959EC3D}" type="pres">
      <dgm:prSet presAssocID="{BAB74F3E-AA4E-4B7D-9778-931DF5E22CDD}" presName="tx2" presStyleLbl="revTx" presStyleIdx="2" presStyleCnt="10"/>
      <dgm:spPr/>
      <dgm:t>
        <a:bodyPr/>
        <a:lstStyle/>
        <a:p>
          <a:endParaRPr lang="ru-RU"/>
        </a:p>
      </dgm:t>
    </dgm:pt>
    <dgm:pt modelId="{2E417A45-4DC7-494C-A5D9-95932F520BEB}" type="pres">
      <dgm:prSet presAssocID="{BAB74F3E-AA4E-4B7D-9778-931DF5E22CDD}" presName="vert2" presStyleCnt="0"/>
      <dgm:spPr/>
    </dgm:pt>
    <dgm:pt modelId="{648EE8F0-E973-4125-9E24-9F0C3D477A02}" type="pres">
      <dgm:prSet presAssocID="{BAB74F3E-AA4E-4B7D-9778-931DF5E22CDD}" presName="thinLine2b" presStyleLbl="callout" presStyleIdx="1" presStyleCnt="9"/>
      <dgm:spPr/>
    </dgm:pt>
    <dgm:pt modelId="{08323874-73DB-4407-B37B-6BE85C5FCAB0}" type="pres">
      <dgm:prSet presAssocID="{BAB74F3E-AA4E-4B7D-9778-931DF5E22CDD}" presName="vertSpace2b" presStyleCnt="0"/>
      <dgm:spPr/>
    </dgm:pt>
    <dgm:pt modelId="{E54B826C-A7A5-430A-B22A-AD623148290C}" type="pres">
      <dgm:prSet presAssocID="{E991EE0C-9FC7-4B2A-8D11-4C84B9104D1F}" presName="horz2" presStyleCnt="0"/>
      <dgm:spPr/>
    </dgm:pt>
    <dgm:pt modelId="{28D53756-A176-4ED4-B34B-FA284E232A6C}" type="pres">
      <dgm:prSet presAssocID="{E991EE0C-9FC7-4B2A-8D11-4C84B9104D1F}" presName="horzSpace2" presStyleCnt="0"/>
      <dgm:spPr/>
    </dgm:pt>
    <dgm:pt modelId="{B068D058-1D86-49CA-815B-E9BAE11FEAE5}" type="pres">
      <dgm:prSet presAssocID="{E991EE0C-9FC7-4B2A-8D11-4C84B9104D1F}" presName="tx2" presStyleLbl="revTx" presStyleIdx="3" presStyleCnt="10"/>
      <dgm:spPr/>
      <dgm:t>
        <a:bodyPr/>
        <a:lstStyle/>
        <a:p>
          <a:endParaRPr lang="ru-RU"/>
        </a:p>
      </dgm:t>
    </dgm:pt>
    <dgm:pt modelId="{E6BD9D19-1A84-40DE-8140-1D25B8B84564}" type="pres">
      <dgm:prSet presAssocID="{E991EE0C-9FC7-4B2A-8D11-4C84B9104D1F}" presName="vert2" presStyleCnt="0"/>
      <dgm:spPr/>
    </dgm:pt>
    <dgm:pt modelId="{3B7B6FA4-B09A-4B2C-963E-3390D558DCE2}" type="pres">
      <dgm:prSet presAssocID="{E991EE0C-9FC7-4B2A-8D11-4C84B9104D1F}" presName="thinLine2b" presStyleLbl="callout" presStyleIdx="2" presStyleCnt="9"/>
      <dgm:spPr/>
    </dgm:pt>
    <dgm:pt modelId="{379BCEFD-CA31-4329-B1E6-4F05043FC659}" type="pres">
      <dgm:prSet presAssocID="{E991EE0C-9FC7-4B2A-8D11-4C84B9104D1F}" presName="vertSpace2b" presStyleCnt="0"/>
      <dgm:spPr/>
    </dgm:pt>
    <dgm:pt modelId="{F38F6311-BB2E-4F28-82E6-119FAC0B0574}" type="pres">
      <dgm:prSet presAssocID="{EA4C8106-4056-4F3D-BF48-76BF488CA1F7}" presName="horz2" presStyleCnt="0"/>
      <dgm:spPr/>
    </dgm:pt>
    <dgm:pt modelId="{836EC021-5B6D-4A35-B391-4045FE1E7BF0}" type="pres">
      <dgm:prSet presAssocID="{EA4C8106-4056-4F3D-BF48-76BF488CA1F7}" presName="horzSpace2" presStyleCnt="0"/>
      <dgm:spPr/>
    </dgm:pt>
    <dgm:pt modelId="{5043D653-61B7-4176-B7B0-EF4E244095CE}" type="pres">
      <dgm:prSet presAssocID="{EA4C8106-4056-4F3D-BF48-76BF488CA1F7}" presName="tx2" presStyleLbl="revTx" presStyleIdx="4" presStyleCnt="10"/>
      <dgm:spPr/>
      <dgm:t>
        <a:bodyPr/>
        <a:lstStyle/>
        <a:p>
          <a:endParaRPr lang="ru-RU"/>
        </a:p>
      </dgm:t>
    </dgm:pt>
    <dgm:pt modelId="{A7000F36-3CD8-4B0A-96DF-A0A59C98BB25}" type="pres">
      <dgm:prSet presAssocID="{EA4C8106-4056-4F3D-BF48-76BF488CA1F7}" presName="vert2" presStyleCnt="0"/>
      <dgm:spPr/>
    </dgm:pt>
    <dgm:pt modelId="{3360616B-CBE3-4B47-9C33-76924221FFFF}" type="pres">
      <dgm:prSet presAssocID="{EA4C8106-4056-4F3D-BF48-76BF488CA1F7}" presName="thinLine2b" presStyleLbl="callout" presStyleIdx="3" presStyleCnt="9"/>
      <dgm:spPr/>
    </dgm:pt>
    <dgm:pt modelId="{7654824B-F85D-4220-88D4-44FD2CAE95E4}" type="pres">
      <dgm:prSet presAssocID="{EA4C8106-4056-4F3D-BF48-76BF488CA1F7}" presName="vertSpace2b" presStyleCnt="0"/>
      <dgm:spPr/>
    </dgm:pt>
    <dgm:pt modelId="{A72ECD53-EF78-4EF1-8238-F59135A1F669}" type="pres">
      <dgm:prSet presAssocID="{6AEA3E56-4605-46FD-912B-855F07EAE34A}" presName="horz2" presStyleCnt="0"/>
      <dgm:spPr/>
    </dgm:pt>
    <dgm:pt modelId="{A5C3A7B3-C78E-4C8F-A1B4-D71FD34CA12A}" type="pres">
      <dgm:prSet presAssocID="{6AEA3E56-4605-46FD-912B-855F07EAE34A}" presName="horzSpace2" presStyleCnt="0"/>
      <dgm:spPr/>
    </dgm:pt>
    <dgm:pt modelId="{4BAAF9E2-2474-4B31-8384-5488C7F19D70}" type="pres">
      <dgm:prSet presAssocID="{6AEA3E56-4605-46FD-912B-855F07EAE34A}" presName="tx2" presStyleLbl="revTx" presStyleIdx="5" presStyleCnt="10"/>
      <dgm:spPr/>
      <dgm:t>
        <a:bodyPr/>
        <a:lstStyle/>
        <a:p>
          <a:endParaRPr lang="ru-RU"/>
        </a:p>
      </dgm:t>
    </dgm:pt>
    <dgm:pt modelId="{6F870BB9-341D-4AED-8049-BC458CF15642}" type="pres">
      <dgm:prSet presAssocID="{6AEA3E56-4605-46FD-912B-855F07EAE34A}" presName="vert2" presStyleCnt="0"/>
      <dgm:spPr/>
    </dgm:pt>
    <dgm:pt modelId="{7E5077C0-E33A-461E-AE4B-42EE34B3F6F8}" type="pres">
      <dgm:prSet presAssocID="{6AEA3E56-4605-46FD-912B-855F07EAE34A}" presName="thinLine2b" presStyleLbl="callout" presStyleIdx="4" presStyleCnt="9"/>
      <dgm:spPr/>
    </dgm:pt>
    <dgm:pt modelId="{9243A3FD-8B56-4B25-B340-97C502218F05}" type="pres">
      <dgm:prSet presAssocID="{6AEA3E56-4605-46FD-912B-855F07EAE34A}" presName="vertSpace2b" presStyleCnt="0"/>
      <dgm:spPr/>
    </dgm:pt>
    <dgm:pt modelId="{3B56C92C-EFF9-42AD-B374-21F113C45427}" type="pres">
      <dgm:prSet presAssocID="{576CB1E3-400A-47E4-A009-17F1EFDD6D28}" presName="horz2" presStyleCnt="0"/>
      <dgm:spPr/>
    </dgm:pt>
    <dgm:pt modelId="{FAE3B6BB-B570-4D35-AD36-63E5018D6BF1}" type="pres">
      <dgm:prSet presAssocID="{576CB1E3-400A-47E4-A009-17F1EFDD6D28}" presName="horzSpace2" presStyleCnt="0"/>
      <dgm:spPr/>
    </dgm:pt>
    <dgm:pt modelId="{2C23B7A0-BF3E-47E0-AE4C-CC2C9AEFDF88}" type="pres">
      <dgm:prSet presAssocID="{576CB1E3-400A-47E4-A009-17F1EFDD6D28}" presName="tx2" presStyleLbl="revTx" presStyleIdx="6" presStyleCnt="10"/>
      <dgm:spPr/>
      <dgm:t>
        <a:bodyPr/>
        <a:lstStyle/>
        <a:p>
          <a:endParaRPr lang="ru-RU"/>
        </a:p>
      </dgm:t>
    </dgm:pt>
    <dgm:pt modelId="{622868B8-C707-4902-8120-EAA6BFA536D9}" type="pres">
      <dgm:prSet presAssocID="{576CB1E3-400A-47E4-A009-17F1EFDD6D28}" presName="vert2" presStyleCnt="0"/>
      <dgm:spPr/>
    </dgm:pt>
    <dgm:pt modelId="{386FE36E-8B5F-4A9B-92E7-B40982DA27A9}" type="pres">
      <dgm:prSet presAssocID="{576CB1E3-400A-47E4-A009-17F1EFDD6D28}" presName="thinLine2b" presStyleLbl="callout" presStyleIdx="5" presStyleCnt="9"/>
      <dgm:spPr/>
    </dgm:pt>
    <dgm:pt modelId="{DC5F26CF-59AF-4A18-82DE-627D2FE8DC10}" type="pres">
      <dgm:prSet presAssocID="{576CB1E3-400A-47E4-A009-17F1EFDD6D28}" presName="vertSpace2b" presStyleCnt="0"/>
      <dgm:spPr/>
    </dgm:pt>
    <dgm:pt modelId="{06AEF511-27A0-4D09-9DD2-9DAC9448BD27}" type="pres">
      <dgm:prSet presAssocID="{7996FA88-51D2-48AD-B45C-36571EDDDB4D}" presName="horz2" presStyleCnt="0"/>
      <dgm:spPr/>
    </dgm:pt>
    <dgm:pt modelId="{5B42356B-C351-415E-AE11-01B1A6F83DBF}" type="pres">
      <dgm:prSet presAssocID="{7996FA88-51D2-48AD-B45C-36571EDDDB4D}" presName="horzSpace2" presStyleCnt="0"/>
      <dgm:spPr/>
    </dgm:pt>
    <dgm:pt modelId="{D686AB8E-3E10-4B0D-8B54-E0188C24AF56}" type="pres">
      <dgm:prSet presAssocID="{7996FA88-51D2-48AD-B45C-36571EDDDB4D}" presName="tx2" presStyleLbl="revTx" presStyleIdx="7" presStyleCnt="10"/>
      <dgm:spPr/>
      <dgm:t>
        <a:bodyPr/>
        <a:lstStyle/>
        <a:p>
          <a:endParaRPr lang="ru-RU"/>
        </a:p>
      </dgm:t>
    </dgm:pt>
    <dgm:pt modelId="{D6606DB7-5C22-4760-A5C6-DF4BF5A1441E}" type="pres">
      <dgm:prSet presAssocID="{7996FA88-51D2-48AD-B45C-36571EDDDB4D}" presName="vert2" presStyleCnt="0"/>
      <dgm:spPr/>
    </dgm:pt>
    <dgm:pt modelId="{FD8A78A1-E81B-4C9C-8D76-F641A3721341}" type="pres">
      <dgm:prSet presAssocID="{7996FA88-51D2-48AD-B45C-36571EDDDB4D}" presName="thinLine2b" presStyleLbl="callout" presStyleIdx="6" presStyleCnt="9"/>
      <dgm:spPr/>
    </dgm:pt>
    <dgm:pt modelId="{2E0F5743-E37F-4AAD-9DBB-6798587F62F0}" type="pres">
      <dgm:prSet presAssocID="{7996FA88-51D2-48AD-B45C-36571EDDDB4D}" presName="vertSpace2b" presStyleCnt="0"/>
      <dgm:spPr/>
    </dgm:pt>
    <dgm:pt modelId="{21E16666-AFCD-4681-B8FC-8B1A1F7876D6}" type="pres">
      <dgm:prSet presAssocID="{697492C5-6222-4BF7-8BD4-B05610A1D2E9}" presName="horz2" presStyleCnt="0"/>
      <dgm:spPr/>
    </dgm:pt>
    <dgm:pt modelId="{5CB28ACB-A43D-4559-8FD3-18D588E64269}" type="pres">
      <dgm:prSet presAssocID="{697492C5-6222-4BF7-8BD4-B05610A1D2E9}" presName="horzSpace2" presStyleCnt="0"/>
      <dgm:spPr/>
    </dgm:pt>
    <dgm:pt modelId="{B217B326-E07A-4D06-B240-ED84BA671CCB}" type="pres">
      <dgm:prSet presAssocID="{697492C5-6222-4BF7-8BD4-B05610A1D2E9}" presName="tx2" presStyleLbl="revTx" presStyleIdx="8" presStyleCnt="10"/>
      <dgm:spPr/>
      <dgm:t>
        <a:bodyPr/>
        <a:lstStyle/>
        <a:p>
          <a:endParaRPr lang="ru-RU"/>
        </a:p>
      </dgm:t>
    </dgm:pt>
    <dgm:pt modelId="{8E696E18-4AF7-490E-A15F-BCABBF235381}" type="pres">
      <dgm:prSet presAssocID="{697492C5-6222-4BF7-8BD4-B05610A1D2E9}" presName="vert2" presStyleCnt="0"/>
      <dgm:spPr/>
    </dgm:pt>
    <dgm:pt modelId="{3F0F1E1E-5B43-496B-B66E-1E6557EF162F}" type="pres">
      <dgm:prSet presAssocID="{697492C5-6222-4BF7-8BD4-B05610A1D2E9}" presName="thinLine2b" presStyleLbl="callout" presStyleIdx="7" presStyleCnt="9"/>
      <dgm:spPr/>
    </dgm:pt>
    <dgm:pt modelId="{1F25D2AF-392A-4BCC-BD38-F1215DC85B2E}" type="pres">
      <dgm:prSet presAssocID="{697492C5-6222-4BF7-8BD4-B05610A1D2E9}" presName="vertSpace2b" presStyleCnt="0"/>
      <dgm:spPr/>
    </dgm:pt>
    <dgm:pt modelId="{74C2C955-C090-41D0-B414-395B333FC1DF}" type="pres">
      <dgm:prSet presAssocID="{E70C5C4F-9335-458F-AF05-8A1B9AD1A6B5}" presName="horz2" presStyleCnt="0"/>
      <dgm:spPr/>
    </dgm:pt>
    <dgm:pt modelId="{397EC90A-229A-47BA-9E05-648AEB1FC5EE}" type="pres">
      <dgm:prSet presAssocID="{E70C5C4F-9335-458F-AF05-8A1B9AD1A6B5}" presName="horzSpace2" presStyleCnt="0"/>
      <dgm:spPr/>
    </dgm:pt>
    <dgm:pt modelId="{8C463F1E-5A26-4571-BD5F-4CF6D496D909}" type="pres">
      <dgm:prSet presAssocID="{E70C5C4F-9335-458F-AF05-8A1B9AD1A6B5}" presName="tx2" presStyleLbl="revTx" presStyleIdx="9" presStyleCnt="10"/>
      <dgm:spPr/>
      <dgm:t>
        <a:bodyPr/>
        <a:lstStyle/>
        <a:p>
          <a:endParaRPr lang="ru-RU"/>
        </a:p>
      </dgm:t>
    </dgm:pt>
    <dgm:pt modelId="{25B0EFBF-3286-4391-8F20-C541BDA51F72}" type="pres">
      <dgm:prSet presAssocID="{E70C5C4F-9335-458F-AF05-8A1B9AD1A6B5}" presName="vert2" presStyleCnt="0"/>
      <dgm:spPr/>
    </dgm:pt>
    <dgm:pt modelId="{118F05EF-C704-4FBC-A069-39B0AA6BE7E2}" type="pres">
      <dgm:prSet presAssocID="{E70C5C4F-9335-458F-AF05-8A1B9AD1A6B5}" presName="thinLine2b" presStyleLbl="callout" presStyleIdx="8" presStyleCnt="9"/>
      <dgm:spPr/>
    </dgm:pt>
    <dgm:pt modelId="{CD118893-4696-4509-AD2B-79A2DD1F55D0}" type="pres">
      <dgm:prSet presAssocID="{E70C5C4F-9335-458F-AF05-8A1B9AD1A6B5}" presName="vertSpace2b" presStyleCnt="0"/>
      <dgm:spPr/>
    </dgm:pt>
  </dgm:ptLst>
  <dgm:cxnLst>
    <dgm:cxn modelId="{95C867EE-C6C0-48A6-90E0-65D63B9F76E1}" srcId="{B8AEF545-43A2-4349-98F6-6A16467F94F1}" destId="{697492C5-6222-4BF7-8BD4-B05610A1D2E9}" srcOrd="7" destOrd="0" parTransId="{3C8817B2-D80D-4992-BC01-ED5276CE9C25}" sibTransId="{BFEC67FD-D5B3-4590-8DCE-E254D8767FF5}"/>
    <dgm:cxn modelId="{0D58A3DA-9514-42D3-B931-B2C1A4556BA9}" srcId="{BA311E4C-D17F-478A-9F8B-81E095E91DD4}" destId="{B8AEF545-43A2-4349-98F6-6A16467F94F1}" srcOrd="0" destOrd="0" parTransId="{E3B00A97-AFAB-46C3-AB5E-732D69B9954D}" sibTransId="{856B38C2-2537-4CD6-BAC1-AAEE721C3C94}"/>
    <dgm:cxn modelId="{B2E7957F-AD3E-496D-BB56-B3368245B5C4}" type="presOf" srcId="{697492C5-6222-4BF7-8BD4-B05610A1D2E9}" destId="{B217B326-E07A-4D06-B240-ED84BA671CCB}" srcOrd="0" destOrd="0" presId="urn:microsoft.com/office/officeart/2008/layout/LinedList"/>
    <dgm:cxn modelId="{EAAB3355-926C-4549-A65A-65E1D7542DED}" type="presOf" srcId="{BAB74F3E-AA4E-4B7D-9778-931DF5E22CDD}" destId="{3A4702FB-DC13-4D0B-86B8-A3DCD959EC3D}" srcOrd="0" destOrd="0" presId="urn:microsoft.com/office/officeart/2008/layout/LinedList"/>
    <dgm:cxn modelId="{97A5D08B-84CB-4DE3-99D1-C816BD6EF2F1}" type="presOf" srcId="{576CB1E3-400A-47E4-A009-17F1EFDD6D28}" destId="{2C23B7A0-BF3E-47E0-AE4C-CC2C9AEFDF88}" srcOrd="0" destOrd="0" presId="urn:microsoft.com/office/officeart/2008/layout/LinedList"/>
    <dgm:cxn modelId="{B9D4F215-A4DC-44FA-8514-FCCD38153C3F}" type="presOf" srcId="{E70C5C4F-9335-458F-AF05-8A1B9AD1A6B5}" destId="{8C463F1E-5A26-4571-BD5F-4CF6D496D909}" srcOrd="0" destOrd="0" presId="urn:microsoft.com/office/officeart/2008/layout/LinedList"/>
    <dgm:cxn modelId="{89AFB420-27A7-48D5-9206-D49ADC08D7BB}" type="presOf" srcId="{B8AEF545-43A2-4349-98F6-6A16467F94F1}" destId="{63E0F944-283D-4812-91EA-69468AE937ED}" srcOrd="0" destOrd="0" presId="urn:microsoft.com/office/officeart/2008/layout/LinedList"/>
    <dgm:cxn modelId="{5E911ADA-7ECC-4DE5-B48B-8BB53B5C1837}" type="presOf" srcId="{F429056A-E94E-48A3-AF6A-35B0570C630A}" destId="{F9073B37-0FAF-42A6-8307-41AADB455CB9}" srcOrd="0" destOrd="0" presId="urn:microsoft.com/office/officeart/2008/layout/LinedList"/>
    <dgm:cxn modelId="{D836A67F-9F1E-4613-9D43-A5D642599422}" type="presOf" srcId="{E991EE0C-9FC7-4B2A-8D11-4C84B9104D1F}" destId="{B068D058-1D86-49CA-815B-E9BAE11FEAE5}" srcOrd="0" destOrd="0" presId="urn:microsoft.com/office/officeart/2008/layout/LinedList"/>
    <dgm:cxn modelId="{AF89A28B-581E-4DAA-B21E-4599EDCF1EAC}" type="presOf" srcId="{BA311E4C-D17F-478A-9F8B-81E095E91DD4}" destId="{A2ED6BFD-943C-4D48-B102-43F8E1EF3308}" srcOrd="0" destOrd="0" presId="urn:microsoft.com/office/officeart/2008/layout/LinedList"/>
    <dgm:cxn modelId="{28307631-A767-4CE7-913D-B35C5C4BA9A8}" srcId="{B8AEF545-43A2-4349-98F6-6A16467F94F1}" destId="{E70C5C4F-9335-458F-AF05-8A1B9AD1A6B5}" srcOrd="8" destOrd="0" parTransId="{55506EA8-2D2D-41BD-BBAA-69448336BA3D}" sibTransId="{BE0CA0EA-0E71-4FF2-9E08-8C88539E917E}"/>
    <dgm:cxn modelId="{D9599A48-63B2-4B79-A276-AEF169001110}" srcId="{B8AEF545-43A2-4349-98F6-6A16467F94F1}" destId="{E991EE0C-9FC7-4B2A-8D11-4C84B9104D1F}" srcOrd="2" destOrd="0" parTransId="{44A955FB-903A-4BE4-B1E2-B5DF5F34B586}" sibTransId="{72ACE6DA-07DC-473F-8721-3CEC565B39B7}"/>
    <dgm:cxn modelId="{B66ECF75-C72E-4CF8-9B77-8F4BAFD2AB67}" srcId="{B8AEF545-43A2-4349-98F6-6A16467F94F1}" destId="{7996FA88-51D2-48AD-B45C-36571EDDDB4D}" srcOrd="6" destOrd="0" parTransId="{3A784CBA-DD20-4001-94D0-1D7CD7E252C0}" sibTransId="{F5136356-C6B2-4603-8313-FD210B44837F}"/>
    <dgm:cxn modelId="{83A06D86-A3D3-4807-AEB9-4B3856498825}" srcId="{B8AEF545-43A2-4349-98F6-6A16467F94F1}" destId="{576CB1E3-400A-47E4-A009-17F1EFDD6D28}" srcOrd="5" destOrd="0" parTransId="{F1265CA0-92CA-4991-8DF8-370D96873C91}" sibTransId="{487502D1-998C-4F29-8C80-4E2241369DCE}"/>
    <dgm:cxn modelId="{A9B061A8-14F8-4D81-9751-A330A5424C61}" srcId="{B8AEF545-43A2-4349-98F6-6A16467F94F1}" destId="{EA4C8106-4056-4F3D-BF48-76BF488CA1F7}" srcOrd="3" destOrd="0" parTransId="{F7C82B4A-1BDE-438A-9F24-73E8EC084741}" sibTransId="{F1B46F75-230F-4CCE-959D-80E23FE8ADC2}"/>
    <dgm:cxn modelId="{7C487202-78DD-409D-999F-007C5D2742BC}" type="presOf" srcId="{6AEA3E56-4605-46FD-912B-855F07EAE34A}" destId="{4BAAF9E2-2474-4B31-8384-5488C7F19D70}" srcOrd="0" destOrd="0" presId="urn:microsoft.com/office/officeart/2008/layout/LinedList"/>
    <dgm:cxn modelId="{07C7C631-F5AA-4944-BDC8-DB68C6DE5CC0}" srcId="{B8AEF545-43A2-4349-98F6-6A16467F94F1}" destId="{BAB74F3E-AA4E-4B7D-9778-931DF5E22CDD}" srcOrd="1" destOrd="0" parTransId="{5C6C88E8-1A55-4B33-B861-559CA170333D}" sibTransId="{7BB8258C-296C-4E6D-AEA7-797F5B00FD52}"/>
    <dgm:cxn modelId="{8839B21D-9FF1-481C-AC48-2FC05B75D4AF}" srcId="{B8AEF545-43A2-4349-98F6-6A16467F94F1}" destId="{6AEA3E56-4605-46FD-912B-855F07EAE34A}" srcOrd="4" destOrd="0" parTransId="{904FFE85-536C-40A1-8CEC-6E9F4F79F61F}" sibTransId="{15E2B461-9F4D-4B19-B8D0-4EF3CA1CC404}"/>
    <dgm:cxn modelId="{FE9B66D3-BADB-40A4-86DE-3C62485FCEA1}" srcId="{B8AEF545-43A2-4349-98F6-6A16467F94F1}" destId="{F429056A-E94E-48A3-AF6A-35B0570C630A}" srcOrd="0" destOrd="0" parTransId="{8EE3D103-A95E-4714-88ED-B9658A34BA4F}" sibTransId="{9AD8E9C1-7798-4609-B34D-004CD54EBC0C}"/>
    <dgm:cxn modelId="{1BD903E8-B741-41BB-BB76-6848A9EB6897}" type="presOf" srcId="{EA4C8106-4056-4F3D-BF48-76BF488CA1F7}" destId="{5043D653-61B7-4176-B7B0-EF4E244095CE}" srcOrd="0" destOrd="0" presId="urn:microsoft.com/office/officeart/2008/layout/LinedList"/>
    <dgm:cxn modelId="{D97E02BA-B4F6-4CBD-BC0D-DA3D7CED80C1}" type="presOf" srcId="{7996FA88-51D2-48AD-B45C-36571EDDDB4D}" destId="{D686AB8E-3E10-4B0D-8B54-E0188C24AF56}" srcOrd="0" destOrd="0" presId="urn:microsoft.com/office/officeart/2008/layout/LinedList"/>
    <dgm:cxn modelId="{8E74FDA4-8025-42F9-9EB1-9CBAC20648C9}" type="presParOf" srcId="{A2ED6BFD-943C-4D48-B102-43F8E1EF3308}" destId="{DFA75DE0-2D0A-47DF-904D-77CAD727AB0A}" srcOrd="0" destOrd="0" presId="urn:microsoft.com/office/officeart/2008/layout/LinedList"/>
    <dgm:cxn modelId="{F6581EE1-EE42-472F-AB50-90001427DE25}" type="presParOf" srcId="{A2ED6BFD-943C-4D48-B102-43F8E1EF3308}" destId="{14D3FE90-AA4A-4DD7-9169-4BB999B07E21}" srcOrd="1" destOrd="0" presId="urn:microsoft.com/office/officeart/2008/layout/LinedList"/>
    <dgm:cxn modelId="{86D51340-3209-450F-A5A6-12670CD449C7}" type="presParOf" srcId="{14D3FE90-AA4A-4DD7-9169-4BB999B07E21}" destId="{63E0F944-283D-4812-91EA-69468AE937ED}" srcOrd="0" destOrd="0" presId="urn:microsoft.com/office/officeart/2008/layout/LinedList"/>
    <dgm:cxn modelId="{1D8624F7-782F-449A-B9C8-ED4FC51CA4A0}" type="presParOf" srcId="{14D3FE90-AA4A-4DD7-9169-4BB999B07E21}" destId="{1B17CCC1-F223-474A-8AEF-26831100B3AF}" srcOrd="1" destOrd="0" presId="urn:microsoft.com/office/officeart/2008/layout/LinedList"/>
    <dgm:cxn modelId="{39B62841-9918-4A9E-8083-7471FC24D496}" type="presParOf" srcId="{1B17CCC1-F223-474A-8AEF-26831100B3AF}" destId="{D016BEDB-D8D3-4B4E-8D37-6E03A6366868}" srcOrd="0" destOrd="0" presId="urn:microsoft.com/office/officeart/2008/layout/LinedList"/>
    <dgm:cxn modelId="{13AAB660-E22C-475F-AF01-641D41F16F0E}" type="presParOf" srcId="{1B17CCC1-F223-474A-8AEF-26831100B3AF}" destId="{1A1BFFB6-958F-4180-BCDD-C909D23744E7}" srcOrd="1" destOrd="0" presId="urn:microsoft.com/office/officeart/2008/layout/LinedList"/>
    <dgm:cxn modelId="{EDA4467C-FE1F-4E6D-BCD6-DCE8FD5760B9}" type="presParOf" srcId="{1A1BFFB6-958F-4180-BCDD-C909D23744E7}" destId="{A31A81B9-FE0F-4EE3-8C60-D91F578B0581}" srcOrd="0" destOrd="0" presId="urn:microsoft.com/office/officeart/2008/layout/LinedList"/>
    <dgm:cxn modelId="{8BA8D8F8-4703-4D1C-813C-6941FA22DE28}" type="presParOf" srcId="{1A1BFFB6-958F-4180-BCDD-C909D23744E7}" destId="{F9073B37-0FAF-42A6-8307-41AADB455CB9}" srcOrd="1" destOrd="0" presId="urn:microsoft.com/office/officeart/2008/layout/LinedList"/>
    <dgm:cxn modelId="{AB3133E6-352C-4674-924D-D7A52F76A52E}" type="presParOf" srcId="{1A1BFFB6-958F-4180-BCDD-C909D23744E7}" destId="{C641D6B3-2F55-43B2-8F8F-DBDAD262E8DF}" srcOrd="2" destOrd="0" presId="urn:microsoft.com/office/officeart/2008/layout/LinedList"/>
    <dgm:cxn modelId="{033896B7-0942-4142-84A2-FB7760E21C20}" type="presParOf" srcId="{1B17CCC1-F223-474A-8AEF-26831100B3AF}" destId="{06FE9545-8ACB-4790-8B08-F52C2476D2FD}" srcOrd="2" destOrd="0" presId="urn:microsoft.com/office/officeart/2008/layout/LinedList"/>
    <dgm:cxn modelId="{728850D7-6325-4709-A8B4-E76632548A83}" type="presParOf" srcId="{1B17CCC1-F223-474A-8AEF-26831100B3AF}" destId="{1EAF6DC1-67E0-4B44-BE88-C7335080A104}" srcOrd="3" destOrd="0" presId="urn:microsoft.com/office/officeart/2008/layout/LinedList"/>
    <dgm:cxn modelId="{0FC41306-E8FE-46C5-958A-62D212CC98C3}" type="presParOf" srcId="{1B17CCC1-F223-474A-8AEF-26831100B3AF}" destId="{E55B36FA-0ED2-4F6F-891A-0DDCF859D7A1}" srcOrd="4" destOrd="0" presId="urn:microsoft.com/office/officeart/2008/layout/LinedList"/>
    <dgm:cxn modelId="{93814FC5-3FB7-4736-90ED-BB75259AE2EA}" type="presParOf" srcId="{E55B36FA-0ED2-4F6F-891A-0DDCF859D7A1}" destId="{F93123EC-2274-45DC-9B60-ED085838FD6B}" srcOrd="0" destOrd="0" presId="urn:microsoft.com/office/officeart/2008/layout/LinedList"/>
    <dgm:cxn modelId="{FDC933B1-CD47-4F71-B12C-AE73EF00D1AB}" type="presParOf" srcId="{E55B36FA-0ED2-4F6F-891A-0DDCF859D7A1}" destId="{3A4702FB-DC13-4D0B-86B8-A3DCD959EC3D}" srcOrd="1" destOrd="0" presId="urn:microsoft.com/office/officeart/2008/layout/LinedList"/>
    <dgm:cxn modelId="{E70938F2-2A12-4D0B-A8A9-0D5843335D81}" type="presParOf" srcId="{E55B36FA-0ED2-4F6F-891A-0DDCF859D7A1}" destId="{2E417A45-4DC7-494C-A5D9-95932F520BEB}" srcOrd="2" destOrd="0" presId="urn:microsoft.com/office/officeart/2008/layout/LinedList"/>
    <dgm:cxn modelId="{D12A5D2D-0443-467D-8BFA-95134A63CBDC}" type="presParOf" srcId="{1B17CCC1-F223-474A-8AEF-26831100B3AF}" destId="{648EE8F0-E973-4125-9E24-9F0C3D477A02}" srcOrd="5" destOrd="0" presId="urn:microsoft.com/office/officeart/2008/layout/LinedList"/>
    <dgm:cxn modelId="{0E20EE23-9DED-4603-A511-B47F151BA83E}" type="presParOf" srcId="{1B17CCC1-F223-474A-8AEF-26831100B3AF}" destId="{08323874-73DB-4407-B37B-6BE85C5FCAB0}" srcOrd="6" destOrd="0" presId="urn:microsoft.com/office/officeart/2008/layout/LinedList"/>
    <dgm:cxn modelId="{851C377A-DD09-4EF0-BE23-BD3E75901BD2}" type="presParOf" srcId="{1B17CCC1-F223-474A-8AEF-26831100B3AF}" destId="{E54B826C-A7A5-430A-B22A-AD623148290C}" srcOrd="7" destOrd="0" presId="urn:microsoft.com/office/officeart/2008/layout/LinedList"/>
    <dgm:cxn modelId="{9450081A-EA33-4AE4-B019-648CE7D18DDA}" type="presParOf" srcId="{E54B826C-A7A5-430A-B22A-AD623148290C}" destId="{28D53756-A176-4ED4-B34B-FA284E232A6C}" srcOrd="0" destOrd="0" presId="urn:microsoft.com/office/officeart/2008/layout/LinedList"/>
    <dgm:cxn modelId="{2EB683F7-4439-4C7A-8FF0-EF843AD30C90}" type="presParOf" srcId="{E54B826C-A7A5-430A-B22A-AD623148290C}" destId="{B068D058-1D86-49CA-815B-E9BAE11FEAE5}" srcOrd="1" destOrd="0" presId="urn:microsoft.com/office/officeart/2008/layout/LinedList"/>
    <dgm:cxn modelId="{60491E0D-7763-4A3D-8147-68E84909E6E3}" type="presParOf" srcId="{E54B826C-A7A5-430A-B22A-AD623148290C}" destId="{E6BD9D19-1A84-40DE-8140-1D25B8B84564}" srcOrd="2" destOrd="0" presId="urn:microsoft.com/office/officeart/2008/layout/LinedList"/>
    <dgm:cxn modelId="{82DB9B62-7205-4A72-903A-104B8A66596B}" type="presParOf" srcId="{1B17CCC1-F223-474A-8AEF-26831100B3AF}" destId="{3B7B6FA4-B09A-4B2C-963E-3390D558DCE2}" srcOrd="8" destOrd="0" presId="urn:microsoft.com/office/officeart/2008/layout/LinedList"/>
    <dgm:cxn modelId="{E26CAA77-96CB-4A40-BBDA-492DB4D8F488}" type="presParOf" srcId="{1B17CCC1-F223-474A-8AEF-26831100B3AF}" destId="{379BCEFD-CA31-4329-B1E6-4F05043FC659}" srcOrd="9" destOrd="0" presId="urn:microsoft.com/office/officeart/2008/layout/LinedList"/>
    <dgm:cxn modelId="{F261F505-066D-47F8-801E-1777C62C469C}" type="presParOf" srcId="{1B17CCC1-F223-474A-8AEF-26831100B3AF}" destId="{F38F6311-BB2E-4F28-82E6-119FAC0B0574}" srcOrd="10" destOrd="0" presId="urn:microsoft.com/office/officeart/2008/layout/LinedList"/>
    <dgm:cxn modelId="{6D4D48D3-FF50-477E-AB3D-4417DA87CB7F}" type="presParOf" srcId="{F38F6311-BB2E-4F28-82E6-119FAC0B0574}" destId="{836EC021-5B6D-4A35-B391-4045FE1E7BF0}" srcOrd="0" destOrd="0" presId="urn:microsoft.com/office/officeart/2008/layout/LinedList"/>
    <dgm:cxn modelId="{0EF49525-E8FA-4114-9204-21E788666550}" type="presParOf" srcId="{F38F6311-BB2E-4F28-82E6-119FAC0B0574}" destId="{5043D653-61B7-4176-B7B0-EF4E244095CE}" srcOrd="1" destOrd="0" presId="urn:microsoft.com/office/officeart/2008/layout/LinedList"/>
    <dgm:cxn modelId="{FFEDFD00-B8C2-4379-A8C4-B4F8DA19BF20}" type="presParOf" srcId="{F38F6311-BB2E-4F28-82E6-119FAC0B0574}" destId="{A7000F36-3CD8-4B0A-96DF-A0A59C98BB25}" srcOrd="2" destOrd="0" presId="urn:microsoft.com/office/officeart/2008/layout/LinedList"/>
    <dgm:cxn modelId="{A04CCFEB-0710-4646-9719-E6AF8D396AB9}" type="presParOf" srcId="{1B17CCC1-F223-474A-8AEF-26831100B3AF}" destId="{3360616B-CBE3-4B47-9C33-76924221FFFF}" srcOrd="11" destOrd="0" presId="urn:microsoft.com/office/officeart/2008/layout/LinedList"/>
    <dgm:cxn modelId="{82381141-FFAF-4F0B-A60F-61AECD61E437}" type="presParOf" srcId="{1B17CCC1-F223-474A-8AEF-26831100B3AF}" destId="{7654824B-F85D-4220-88D4-44FD2CAE95E4}" srcOrd="12" destOrd="0" presId="urn:microsoft.com/office/officeart/2008/layout/LinedList"/>
    <dgm:cxn modelId="{574ADDBC-DF6C-480E-83FD-00B1A36BEA7F}" type="presParOf" srcId="{1B17CCC1-F223-474A-8AEF-26831100B3AF}" destId="{A72ECD53-EF78-4EF1-8238-F59135A1F669}" srcOrd="13" destOrd="0" presId="urn:microsoft.com/office/officeart/2008/layout/LinedList"/>
    <dgm:cxn modelId="{278FAD78-DC58-41FC-BC01-9BDE54C3BDD6}" type="presParOf" srcId="{A72ECD53-EF78-4EF1-8238-F59135A1F669}" destId="{A5C3A7B3-C78E-4C8F-A1B4-D71FD34CA12A}" srcOrd="0" destOrd="0" presId="urn:microsoft.com/office/officeart/2008/layout/LinedList"/>
    <dgm:cxn modelId="{5059A8C5-09FB-4C4D-8402-56FE214BC8FF}" type="presParOf" srcId="{A72ECD53-EF78-4EF1-8238-F59135A1F669}" destId="{4BAAF9E2-2474-4B31-8384-5488C7F19D70}" srcOrd="1" destOrd="0" presId="urn:microsoft.com/office/officeart/2008/layout/LinedList"/>
    <dgm:cxn modelId="{585D1471-492A-4297-98B0-F6D08BC52F1F}" type="presParOf" srcId="{A72ECD53-EF78-4EF1-8238-F59135A1F669}" destId="{6F870BB9-341D-4AED-8049-BC458CF15642}" srcOrd="2" destOrd="0" presId="urn:microsoft.com/office/officeart/2008/layout/LinedList"/>
    <dgm:cxn modelId="{A53FCA7F-F6CB-4740-B2E9-520670A0CAAC}" type="presParOf" srcId="{1B17CCC1-F223-474A-8AEF-26831100B3AF}" destId="{7E5077C0-E33A-461E-AE4B-42EE34B3F6F8}" srcOrd="14" destOrd="0" presId="urn:microsoft.com/office/officeart/2008/layout/LinedList"/>
    <dgm:cxn modelId="{AAE58D74-F954-4084-968F-387892EB0419}" type="presParOf" srcId="{1B17CCC1-F223-474A-8AEF-26831100B3AF}" destId="{9243A3FD-8B56-4B25-B340-97C502218F05}" srcOrd="15" destOrd="0" presId="urn:microsoft.com/office/officeart/2008/layout/LinedList"/>
    <dgm:cxn modelId="{57152594-3FE0-4047-84B4-82ABE5FCE2A0}" type="presParOf" srcId="{1B17CCC1-F223-474A-8AEF-26831100B3AF}" destId="{3B56C92C-EFF9-42AD-B374-21F113C45427}" srcOrd="16" destOrd="0" presId="urn:microsoft.com/office/officeart/2008/layout/LinedList"/>
    <dgm:cxn modelId="{B9E06A6A-EFCA-4384-9882-57DF78DBEB7F}" type="presParOf" srcId="{3B56C92C-EFF9-42AD-B374-21F113C45427}" destId="{FAE3B6BB-B570-4D35-AD36-63E5018D6BF1}" srcOrd="0" destOrd="0" presId="urn:microsoft.com/office/officeart/2008/layout/LinedList"/>
    <dgm:cxn modelId="{41F33A83-0CBF-45AC-8D76-32580B636B64}" type="presParOf" srcId="{3B56C92C-EFF9-42AD-B374-21F113C45427}" destId="{2C23B7A0-BF3E-47E0-AE4C-CC2C9AEFDF88}" srcOrd="1" destOrd="0" presId="urn:microsoft.com/office/officeart/2008/layout/LinedList"/>
    <dgm:cxn modelId="{580DB8A4-3582-4AD6-A227-399FAC2137A5}" type="presParOf" srcId="{3B56C92C-EFF9-42AD-B374-21F113C45427}" destId="{622868B8-C707-4902-8120-EAA6BFA536D9}" srcOrd="2" destOrd="0" presId="urn:microsoft.com/office/officeart/2008/layout/LinedList"/>
    <dgm:cxn modelId="{047B88DE-2A4B-4618-AE3C-79247F1CAEE8}" type="presParOf" srcId="{1B17CCC1-F223-474A-8AEF-26831100B3AF}" destId="{386FE36E-8B5F-4A9B-92E7-B40982DA27A9}" srcOrd="17" destOrd="0" presId="urn:microsoft.com/office/officeart/2008/layout/LinedList"/>
    <dgm:cxn modelId="{9D74A04D-D057-4C58-BAF5-AF162AADB1F3}" type="presParOf" srcId="{1B17CCC1-F223-474A-8AEF-26831100B3AF}" destId="{DC5F26CF-59AF-4A18-82DE-627D2FE8DC10}" srcOrd="18" destOrd="0" presId="urn:microsoft.com/office/officeart/2008/layout/LinedList"/>
    <dgm:cxn modelId="{3135C466-AF5A-4362-939B-3C630E3DBEB6}" type="presParOf" srcId="{1B17CCC1-F223-474A-8AEF-26831100B3AF}" destId="{06AEF511-27A0-4D09-9DD2-9DAC9448BD27}" srcOrd="19" destOrd="0" presId="urn:microsoft.com/office/officeart/2008/layout/LinedList"/>
    <dgm:cxn modelId="{0CAF6E8A-698B-4B62-9F49-F316222FCD27}" type="presParOf" srcId="{06AEF511-27A0-4D09-9DD2-9DAC9448BD27}" destId="{5B42356B-C351-415E-AE11-01B1A6F83DBF}" srcOrd="0" destOrd="0" presId="urn:microsoft.com/office/officeart/2008/layout/LinedList"/>
    <dgm:cxn modelId="{8FCB5C63-321D-446B-8A08-C835FA0FD376}" type="presParOf" srcId="{06AEF511-27A0-4D09-9DD2-9DAC9448BD27}" destId="{D686AB8E-3E10-4B0D-8B54-E0188C24AF56}" srcOrd="1" destOrd="0" presId="urn:microsoft.com/office/officeart/2008/layout/LinedList"/>
    <dgm:cxn modelId="{D9958AD6-5D77-4276-814C-B6FAB2549EB4}" type="presParOf" srcId="{06AEF511-27A0-4D09-9DD2-9DAC9448BD27}" destId="{D6606DB7-5C22-4760-A5C6-DF4BF5A1441E}" srcOrd="2" destOrd="0" presId="urn:microsoft.com/office/officeart/2008/layout/LinedList"/>
    <dgm:cxn modelId="{A5635091-0A70-42DC-975D-FCDBEDB72708}" type="presParOf" srcId="{1B17CCC1-F223-474A-8AEF-26831100B3AF}" destId="{FD8A78A1-E81B-4C9C-8D76-F641A3721341}" srcOrd="20" destOrd="0" presId="urn:microsoft.com/office/officeart/2008/layout/LinedList"/>
    <dgm:cxn modelId="{F1C6801A-C3EE-4796-9A1B-39CA7656008C}" type="presParOf" srcId="{1B17CCC1-F223-474A-8AEF-26831100B3AF}" destId="{2E0F5743-E37F-4AAD-9DBB-6798587F62F0}" srcOrd="21" destOrd="0" presId="urn:microsoft.com/office/officeart/2008/layout/LinedList"/>
    <dgm:cxn modelId="{A06C8D2E-E4E4-499E-9B69-8CEADF95F34D}" type="presParOf" srcId="{1B17CCC1-F223-474A-8AEF-26831100B3AF}" destId="{21E16666-AFCD-4681-B8FC-8B1A1F7876D6}" srcOrd="22" destOrd="0" presId="urn:microsoft.com/office/officeart/2008/layout/LinedList"/>
    <dgm:cxn modelId="{0C07EA92-D517-4982-9580-8AC0840BF6E8}" type="presParOf" srcId="{21E16666-AFCD-4681-B8FC-8B1A1F7876D6}" destId="{5CB28ACB-A43D-4559-8FD3-18D588E64269}" srcOrd="0" destOrd="0" presId="urn:microsoft.com/office/officeart/2008/layout/LinedList"/>
    <dgm:cxn modelId="{7889C504-72DC-4690-9013-92016DCD6F0A}" type="presParOf" srcId="{21E16666-AFCD-4681-B8FC-8B1A1F7876D6}" destId="{B217B326-E07A-4D06-B240-ED84BA671CCB}" srcOrd="1" destOrd="0" presId="urn:microsoft.com/office/officeart/2008/layout/LinedList"/>
    <dgm:cxn modelId="{AB2D18C4-BFEC-41A0-85F2-09B790C5EF33}" type="presParOf" srcId="{21E16666-AFCD-4681-B8FC-8B1A1F7876D6}" destId="{8E696E18-4AF7-490E-A15F-BCABBF235381}" srcOrd="2" destOrd="0" presId="urn:microsoft.com/office/officeart/2008/layout/LinedList"/>
    <dgm:cxn modelId="{B022EAF3-1519-4AF1-A4E2-53D595A4F04A}" type="presParOf" srcId="{1B17CCC1-F223-474A-8AEF-26831100B3AF}" destId="{3F0F1E1E-5B43-496B-B66E-1E6557EF162F}" srcOrd="23" destOrd="0" presId="urn:microsoft.com/office/officeart/2008/layout/LinedList"/>
    <dgm:cxn modelId="{E735EFAC-50B2-478A-B092-C48214D2CD20}" type="presParOf" srcId="{1B17CCC1-F223-474A-8AEF-26831100B3AF}" destId="{1F25D2AF-392A-4BCC-BD38-F1215DC85B2E}" srcOrd="24" destOrd="0" presId="urn:microsoft.com/office/officeart/2008/layout/LinedList"/>
    <dgm:cxn modelId="{AA357217-8493-4C2F-A1D2-23F070479215}" type="presParOf" srcId="{1B17CCC1-F223-474A-8AEF-26831100B3AF}" destId="{74C2C955-C090-41D0-B414-395B333FC1DF}" srcOrd="25" destOrd="0" presId="urn:microsoft.com/office/officeart/2008/layout/LinedList"/>
    <dgm:cxn modelId="{92649922-0683-4487-8522-1418011F99CA}" type="presParOf" srcId="{74C2C955-C090-41D0-B414-395B333FC1DF}" destId="{397EC90A-229A-47BA-9E05-648AEB1FC5EE}" srcOrd="0" destOrd="0" presId="urn:microsoft.com/office/officeart/2008/layout/LinedList"/>
    <dgm:cxn modelId="{FFC772AB-2B92-4381-9C31-352D63D6FE11}" type="presParOf" srcId="{74C2C955-C090-41D0-B414-395B333FC1DF}" destId="{8C463F1E-5A26-4571-BD5F-4CF6D496D909}" srcOrd="1" destOrd="0" presId="urn:microsoft.com/office/officeart/2008/layout/LinedList"/>
    <dgm:cxn modelId="{978B1A2C-FAC8-4A3F-ADD4-FE2126F7DB6C}" type="presParOf" srcId="{74C2C955-C090-41D0-B414-395B333FC1DF}" destId="{25B0EFBF-3286-4391-8F20-C541BDA51F72}" srcOrd="2" destOrd="0" presId="urn:microsoft.com/office/officeart/2008/layout/LinedList"/>
    <dgm:cxn modelId="{B0444515-B490-4B9F-BB88-D78292C0A7D8}" type="presParOf" srcId="{1B17CCC1-F223-474A-8AEF-26831100B3AF}" destId="{118F05EF-C704-4FBC-A069-39B0AA6BE7E2}" srcOrd="26" destOrd="0" presId="urn:microsoft.com/office/officeart/2008/layout/LinedList"/>
    <dgm:cxn modelId="{3833F3CC-5BF9-4D48-BD82-4541271FADBF}" type="presParOf" srcId="{1B17CCC1-F223-474A-8AEF-26831100B3AF}" destId="{CD118893-4696-4509-AD2B-79A2DD1F55D0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8CF45C-DC87-4AE6-B822-FDE1C96844A5}" type="doc">
      <dgm:prSet loTypeId="urn:microsoft.com/office/officeart/2005/8/layout/hierarchy5" loCatId="hierarchy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7D9812D-9FAE-47B1-87AD-FB2DB15FBE93}">
      <dgm:prSet phldrT="[Текст]"/>
      <dgm:spPr/>
      <dgm:t>
        <a:bodyPr/>
        <a:lstStyle/>
        <a:p>
          <a:r>
            <a:rPr lang="ru-RU" dirty="0" smtClean="0"/>
            <a:t>Виды сайта</a:t>
          </a:r>
          <a:endParaRPr lang="ru-RU" dirty="0"/>
        </a:p>
      </dgm:t>
    </dgm:pt>
    <dgm:pt modelId="{3D754B95-F51F-442E-BA3F-8E9C239760D5}" type="parTrans" cxnId="{54718E0C-6DB7-4B2D-A175-5909BFE757D0}">
      <dgm:prSet/>
      <dgm:spPr/>
      <dgm:t>
        <a:bodyPr/>
        <a:lstStyle/>
        <a:p>
          <a:endParaRPr lang="ru-RU"/>
        </a:p>
      </dgm:t>
    </dgm:pt>
    <dgm:pt modelId="{E37D38C8-0A86-4EB7-9380-3F011076D2E1}" type="sibTrans" cxnId="{54718E0C-6DB7-4B2D-A175-5909BFE757D0}">
      <dgm:prSet/>
      <dgm:spPr/>
      <dgm:t>
        <a:bodyPr/>
        <a:lstStyle/>
        <a:p>
          <a:endParaRPr lang="ru-RU"/>
        </a:p>
      </dgm:t>
    </dgm:pt>
    <dgm:pt modelId="{2D8A4B72-F0E9-4D97-822A-B4A300A37C33}">
      <dgm:prSet phldrT="[Текст]"/>
      <dgm:spPr/>
      <dgm:t>
        <a:bodyPr/>
        <a:lstStyle/>
        <a:p>
          <a:r>
            <a:rPr lang="ru-RU" dirty="0" smtClean="0"/>
            <a:t>Открытые </a:t>
          </a:r>
          <a:endParaRPr lang="ru-RU" dirty="0"/>
        </a:p>
      </dgm:t>
    </dgm:pt>
    <dgm:pt modelId="{7E161141-A0F2-477F-A2E4-C9B8EE2CB61A}" type="parTrans" cxnId="{11DB3E36-DF95-4F59-A6E2-A44F6F65FDD8}">
      <dgm:prSet/>
      <dgm:spPr/>
      <dgm:t>
        <a:bodyPr/>
        <a:lstStyle/>
        <a:p>
          <a:endParaRPr lang="ru-RU"/>
        </a:p>
      </dgm:t>
    </dgm:pt>
    <dgm:pt modelId="{9B0D3270-2D58-4D0F-9EEA-C19A42810E5C}" type="sibTrans" cxnId="{11DB3E36-DF95-4F59-A6E2-A44F6F65FDD8}">
      <dgm:prSet/>
      <dgm:spPr/>
      <dgm:t>
        <a:bodyPr/>
        <a:lstStyle/>
        <a:p>
          <a:endParaRPr lang="ru-RU"/>
        </a:p>
      </dgm:t>
    </dgm:pt>
    <dgm:pt modelId="{0E63C6EF-D966-4469-B48A-A868CD3817F6}">
      <dgm:prSet phldrT="[Текст]"/>
      <dgm:spPr/>
      <dgm:t>
        <a:bodyPr/>
        <a:lstStyle/>
        <a:p>
          <a:r>
            <a:rPr lang="ru-RU" dirty="0" smtClean="0"/>
            <a:t>Полузакрытые </a:t>
          </a:r>
          <a:endParaRPr lang="ru-RU" dirty="0"/>
        </a:p>
      </dgm:t>
    </dgm:pt>
    <dgm:pt modelId="{38DFFF9B-2085-401C-BBBD-49D1D10D168D}" type="parTrans" cxnId="{D1B7A853-F398-495F-8795-919EA67E0DBD}">
      <dgm:prSet/>
      <dgm:spPr/>
      <dgm:t>
        <a:bodyPr/>
        <a:lstStyle/>
        <a:p>
          <a:endParaRPr lang="ru-RU"/>
        </a:p>
      </dgm:t>
    </dgm:pt>
    <dgm:pt modelId="{9E4AD61E-9610-4C95-8DD0-CF54E121FAE8}" type="sibTrans" cxnId="{D1B7A853-F398-495F-8795-919EA67E0DBD}">
      <dgm:prSet/>
      <dgm:spPr/>
      <dgm:t>
        <a:bodyPr/>
        <a:lstStyle/>
        <a:p>
          <a:endParaRPr lang="ru-RU"/>
        </a:p>
      </dgm:t>
    </dgm:pt>
    <dgm:pt modelId="{BFA0D653-326D-4373-9A80-F8802A4A9B65}">
      <dgm:prSet phldrT="[Текст]"/>
      <dgm:spPr/>
      <dgm:t>
        <a:bodyPr/>
        <a:lstStyle/>
        <a:p>
          <a:r>
            <a:rPr lang="ru-RU" dirty="0" smtClean="0"/>
            <a:t>Закрытые </a:t>
          </a:r>
          <a:endParaRPr lang="ru-RU" dirty="0"/>
        </a:p>
      </dgm:t>
    </dgm:pt>
    <dgm:pt modelId="{8DB8ECCD-E50D-446E-822C-43E53FAB5218}" type="parTrans" cxnId="{9A932E68-8788-4C39-B6E2-B9902BF5AE55}">
      <dgm:prSet/>
      <dgm:spPr/>
      <dgm:t>
        <a:bodyPr/>
        <a:lstStyle/>
        <a:p>
          <a:endParaRPr lang="ru-RU"/>
        </a:p>
      </dgm:t>
    </dgm:pt>
    <dgm:pt modelId="{9B4BC105-A884-4FDC-ADBC-F108E8EA9845}" type="sibTrans" cxnId="{9A932E68-8788-4C39-B6E2-B9902BF5AE55}">
      <dgm:prSet/>
      <dgm:spPr/>
      <dgm:t>
        <a:bodyPr/>
        <a:lstStyle/>
        <a:p>
          <a:endParaRPr lang="ru-RU"/>
        </a:p>
      </dgm:t>
    </dgm:pt>
    <dgm:pt modelId="{119071E2-E2ED-4BC0-A3E8-4238BA8D1F9E}" type="pres">
      <dgm:prSet presAssocID="{BD8CF45C-DC87-4AE6-B822-FDE1C96844A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CABAA9-0B99-4E6B-8847-75CA4186F641}" type="pres">
      <dgm:prSet presAssocID="{BD8CF45C-DC87-4AE6-B822-FDE1C96844A5}" presName="hierFlow" presStyleCnt="0"/>
      <dgm:spPr/>
    </dgm:pt>
    <dgm:pt modelId="{0A32E55B-4C1D-4D9E-9F08-EE54490FC571}" type="pres">
      <dgm:prSet presAssocID="{BD8CF45C-DC87-4AE6-B822-FDE1C96844A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FC1F349-91B3-4407-B0A5-53B901614DAC}" type="pres">
      <dgm:prSet presAssocID="{27D9812D-9FAE-47B1-87AD-FB2DB15FBE93}" presName="Name17" presStyleCnt="0"/>
      <dgm:spPr/>
    </dgm:pt>
    <dgm:pt modelId="{BBEAA71C-DE46-427E-A5E9-478770182DD1}" type="pres">
      <dgm:prSet presAssocID="{27D9812D-9FAE-47B1-87AD-FB2DB15FBE93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C2D97D-13A0-4929-9D6A-792EDBAE76F5}" type="pres">
      <dgm:prSet presAssocID="{27D9812D-9FAE-47B1-87AD-FB2DB15FBE93}" presName="hierChild2" presStyleCnt="0"/>
      <dgm:spPr/>
    </dgm:pt>
    <dgm:pt modelId="{26A23E1E-6B1A-47E8-9F57-0461A687AC70}" type="pres">
      <dgm:prSet presAssocID="{7E161141-A0F2-477F-A2E4-C9B8EE2CB61A}" presName="Name25" presStyleLbl="parChTrans1D2" presStyleIdx="0" presStyleCnt="3"/>
      <dgm:spPr/>
      <dgm:t>
        <a:bodyPr/>
        <a:lstStyle/>
        <a:p>
          <a:endParaRPr lang="ru-RU"/>
        </a:p>
      </dgm:t>
    </dgm:pt>
    <dgm:pt modelId="{80F1C026-5F0E-4108-9D58-2CCD55AAD726}" type="pres">
      <dgm:prSet presAssocID="{7E161141-A0F2-477F-A2E4-C9B8EE2CB61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D2099B94-A13E-48C6-867E-39FFACC39370}" type="pres">
      <dgm:prSet presAssocID="{2D8A4B72-F0E9-4D97-822A-B4A300A37C33}" presName="Name30" presStyleCnt="0"/>
      <dgm:spPr/>
    </dgm:pt>
    <dgm:pt modelId="{2CDE6CB5-24FE-477A-B47A-D63FEC55C69F}" type="pres">
      <dgm:prSet presAssocID="{2D8A4B72-F0E9-4D97-822A-B4A300A37C33}" presName="level2Shape" presStyleLbl="node2" presStyleIdx="0" presStyleCnt="3"/>
      <dgm:spPr/>
      <dgm:t>
        <a:bodyPr/>
        <a:lstStyle/>
        <a:p>
          <a:endParaRPr lang="ru-RU"/>
        </a:p>
      </dgm:t>
    </dgm:pt>
    <dgm:pt modelId="{85F1C5A5-CCB4-4B2A-8311-48C0C66B3E89}" type="pres">
      <dgm:prSet presAssocID="{2D8A4B72-F0E9-4D97-822A-B4A300A37C33}" presName="hierChild3" presStyleCnt="0"/>
      <dgm:spPr/>
    </dgm:pt>
    <dgm:pt modelId="{140859F1-688E-4D6B-94A0-AF0B5DEEF8C5}" type="pres">
      <dgm:prSet presAssocID="{38DFFF9B-2085-401C-BBBD-49D1D10D168D}" presName="Name25" presStyleLbl="parChTrans1D2" presStyleIdx="1" presStyleCnt="3"/>
      <dgm:spPr/>
      <dgm:t>
        <a:bodyPr/>
        <a:lstStyle/>
        <a:p>
          <a:endParaRPr lang="ru-RU"/>
        </a:p>
      </dgm:t>
    </dgm:pt>
    <dgm:pt modelId="{93FB0C54-F822-46F4-9FA3-B60FBAAE34CB}" type="pres">
      <dgm:prSet presAssocID="{38DFFF9B-2085-401C-BBBD-49D1D10D168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80B3A9C-597B-4928-BA82-9094CE5D0E35}" type="pres">
      <dgm:prSet presAssocID="{0E63C6EF-D966-4469-B48A-A868CD3817F6}" presName="Name30" presStyleCnt="0"/>
      <dgm:spPr/>
    </dgm:pt>
    <dgm:pt modelId="{4785B746-282B-4174-94DB-FB05B871A04D}" type="pres">
      <dgm:prSet presAssocID="{0E63C6EF-D966-4469-B48A-A868CD3817F6}" presName="level2Shape" presStyleLbl="node2" presStyleIdx="1" presStyleCnt="3"/>
      <dgm:spPr/>
      <dgm:t>
        <a:bodyPr/>
        <a:lstStyle/>
        <a:p>
          <a:endParaRPr lang="ru-RU"/>
        </a:p>
      </dgm:t>
    </dgm:pt>
    <dgm:pt modelId="{AE897EE6-0F0B-4B08-9A4F-F46938EEAA25}" type="pres">
      <dgm:prSet presAssocID="{0E63C6EF-D966-4469-B48A-A868CD3817F6}" presName="hierChild3" presStyleCnt="0"/>
      <dgm:spPr/>
    </dgm:pt>
    <dgm:pt modelId="{C51F945F-BBFE-40ED-AC19-16932201A284}" type="pres">
      <dgm:prSet presAssocID="{8DB8ECCD-E50D-446E-822C-43E53FAB5218}" presName="Name25" presStyleLbl="parChTrans1D2" presStyleIdx="2" presStyleCnt="3"/>
      <dgm:spPr/>
      <dgm:t>
        <a:bodyPr/>
        <a:lstStyle/>
        <a:p>
          <a:endParaRPr lang="ru-RU"/>
        </a:p>
      </dgm:t>
    </dgm:pt>
    <dgm:pt modelId="{AF9A0B09-7081-4BE7-8303-A1397176389F}" type="pres">
      <dgm:prSet presAssocID="{8DB8ECCD-E50D-446E-822C-43E53FAB521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4E17385-9684-4C63-B7B5-1B5A99E0C919}" type="pres">
      <dgm:prSet presAssocID="{BFA0D653-326D-4373-9A80-F8802A4A9B65}" presName="Name30" presStyleCnt="0"/>
      <dgm:spPr/>
    </dgm:pt>
    <dgm:pt modelId="{11C4F7DB-DD0B-486C-8AE9-C47382DC888C}" type="pres">
      <dgm:prSet presAssocID="{BFA0D653-326D-4373-9A80-F8802A4A9B65}" presName="level2Shape" presStyleLbl="node2" presStyleIdx="2" presStyleCnt="3"/>
      <dgm:spPr/>
      <dgm:t>
        <a:bodyPr/>
        <a:lstStyle/>
        <a:p>
          <a:endParaRPr lang="ru-RU"/>
        </a:p>
      </dgm:t>
    </dgm:pt>
    <dgm:pt modelId="{9A302429-BBC2-4C4F-8DE3-58C007CFAC9C}" type="pres">
      <dgm:prSet presAssocID="{BFA0D653-326D-4373-9A80-F8802A4A9B65}" presName="hierChild3" presStyleCnt="0"/>
      <dgm:spPr/>
    </dgm:pt>
    <dgm:pt modelId="{909031D2-FED1-4B1C-9966-871C50E737C2}" type="pres">
      <dgm:prSet presAssocID="{BD8CF45C-DC87-4AE6-B822-FDE1C96844A5}" presName="bgShapesFlow" presStyleCnt="0"/>
      <dgm:spPr/>
    </dgm:pt>
  </dgm:ptLst>
  <dgm:cxnLst>
    <dgm:cxn modelId="{8A73CABC-590B-4299-AC48-1FBF5AD2F557}" type="presOf" srcId="{27D9812D-9FAE-47B1-87AD-FB2DB15FBE93}" destId="{BBEAA71C-DE46-427E-A5E9-478770182DD1}" srcOrd="0" destOrd="0" presId="urn:microsoft.com/office/officeart/2005/8/layout/hierarchy5"/>
    <dgm:cxn modelId="{2F7EB217-618A-4EB8-B173-CCBFF151B6DF}" type="presOf" srcId="{38DFFF9B-2085-401C-BBBD-49D1D10D168D}" destId="{93FB0C54-F822-46F4-9FA3-B60FBAAE34CB}" srcOrd="1" destOrd="0" presId="urn:microsoft.com/office/officeart/2005/8/layout/hierarchy5"/>
    <dgm:cxn modelId="{D1B7A853-F398-495F-8795-919EA67E0DBD}" srcId="{27D9812D-9FAE-47B1-87AD-FB2DB15FBE93}" destId="{0E63C6EF-D966-4469-B48A-A868CD3817F6}" srcOrd="1" destOrd="0" parTransId="{38DFFF9B-2085-401C-BBBD-49D1D10D168D}" sibTransId="{9E4AD61E-9610-4C95-8DD0-CF54E121FAE8}"/>
    <dgm:cxn modelId="{86B10BB8-7C10-43A5-B697-EEE467866E64}" type="presOf" srcId="{BD8CF45C-DC87-4AE6-B822-FDE1C96844A5}" destId="{119071E2-E2ED-4BC0-A3E8-4238BA8D1F9E}" srcOrd="0" destOrd="0" presId="urn:microsoft.com/office/officeart/2005/8/layout/hierarchy5"/>
    <dgm:cxn modelId="{9A932E68-8788-4C39-B6E2-B9902BF5AE55}" srcId="{27D9812D-9FAE-47B1-87AD-FB2DB15FBE93}" destId="{BFA0D653-326D-4373-9A80-F8802A4A9B65}" srcOrd="2" destOrd="0" parTransId="{8DB8ECCD-E50D-446E-822C-43E53FAB5218}" sibTransId="{9B4BC105-A884-4FDC-ADBC-F108E8EA9845}"/>
    <dgm:cxn modelId="{1D6F61B0-DC8C-41E7-8341-947023715F16}" type="presOf" srcId="{0E63C6EF-D966-4469-B48A-A868CD3817F6}" destId="{4785B746-282B-4174-94DB-FB05B871A04D}" srcOrd="0" destOrd="0" presId="urn:microsoft.com/office/officeart/2005/8/layout/hierarchy5"/>
    <dgm:cxn modelId="{54718E0C-6DB7-4B2D-A175-5909BFE757D0}" srcId="{BD8CF45C-DC87-4AE6-B822-FDE1C96844A5}" destId="{27D9812D-9FAE-47B1-87AD-FB2DB15FBE93}" srcOrd="0" destOrd="0" parTransId="{3D754B95-F51F-442E-BA3F-8E9C239760D5}" sibTransId="{E37D38C8-0A86-4EB7-9380-3F011076D2E1}"/>
    <dgm:cxn modelId="{0E7D4C84-C340-4CD6-8489-AF000F43B442}" type="presOf" srcId="{8DB8ECCD-E50D-446E-822C-43E53FAB5218}" destId="{C51F945F-BBFE-40ED-AC19-16932201A284}" srcOrd="0" destOrd="0" presId="urn:microsoft.com/office/officeart/2005/8/layout/hierarchy5"/>
    <dgm:cxn modelId="{11DB3E36-DF95-4F59-A6E2-A44F6F65FDD8}" srcId="{27D9812D-9FAE-47B1-87AD-FB2DB15FBE93}" destId="{2D8A4B72-F0E9-4D97-822A-B4A300A37C33}" srcOrd="0" destOrd="0" parTransId="{7E161141-A0F2-477F-A2E4-C9B8EE2CB61A}" sibTransId="{9B0D3270-2D58-4D0F-9EEA-C19A42810E5C}"/>
    <dgm:cxn modelId="{D097B54C-97E8-4AB2-A3D0-585816EEA5B3}" type="presOf" srcId="{BFA0D653-326D-4373-9A80-F8802A4A9B65}" destId="{11C4F7DB-DD0B-486C-8AE9-C47382DC888C}" srcOrd="0" destOrd="0" presId="urn:microsoft.com/office/officeart/2005/8/layout/hierarchy5"/>
    <dgm:cxn modelId="{32161B61-B950-4340-A10C-1695225B8123}" type="presOf" srcId="{8DB8ECCD-E50D-446E-822C-43E53FAB5218}" destId="{AF9A0B09-7081-4BE7-8303-A1397176389F}" srcOrd="1" destOrd="0" presId="urn:microsoft.com/office/officeart/2005/8/layout/hierarchy5"/>
    <dgm:cxn modelId="{2AF86B98-34EC-4590-BA1A-FF135BE9D034}" type="presOf" srcId="{7E161141-A0F2-477F-A2E4-C9B8EE2CB61A}" destId="{26A23E1E-6B1A-47E8-9F57-0461A687AC70}" srcOrd="0" destOrd="0" presId="urn:microsoft.com/office/officeart/2005/8/layout/hierarchy5"/>
    <dgm:cxn modelId="{4C35B642-32F0-48E8-ADBE-DB1A59B6DB4A}" type="presOf" srcId="{38DFFF9B-2085-401C-BBBD-49D1D10D168D}" destId="{140859F1-688E-4D6B-94A0-AF0B5DEEF8C5}" srcOrd="0" destOrd="0" presId="urn:microsoft.com/office/officeart/2005/8/layout/hierarchy5"/>
    <dgm:cxn modelId="{886A1335-BCE6-41A9-ABCF-647B0036BB85}" type="presOf" srcId="{7E161141-A0F2-477F-A2E4-C9B8EE2CB61A}" destId="{80F1C026-5F0E-4108-9D58-2CCD55AAD726}" srcOrd="1" destOrd="0" presId="urn:microsoft.com/office/officeart/2005/8/layout/hierarchy5"/>
    <dgm:cxn modelId="{F9E6325F-5384-4061-8E7A-6D8C40CA0447}" type="presOf" srcId="{2D8A4B72-F0E9-4D97-822A-B4A300A37C33}" destId="{2CDE6CB5-24FE-477A-B47A-D63FEC55C69F}" srcOrd="0" destOrd="0" presId="urn:microsoft.com/office/officeart/2005/8/layout/hierarchy5"/>
    <dgm:cxn modelId="{397238F9-9768-4015-8869-4841AD8B9934}" type="presParOf" srcId="{119071E2-E2ED-4BC0-A3E8-4238BA8D1F9E}" destId="{4FCABAA9-0B99-4E6B-8847-75CA4186F641}" srcOrd="0" destOrd="0" presId="urn:microsoft.com/office/officeart/2005/8/layout/hierarchy5"/>
    <dgm:cxn modelId="{60F2F7E3-09DF-4A92-8D92-D92B1DF016A7}" type="presParOf" srcId="{4FCABAA9-0B99-4E6B-8847-75CA4186F641}" destId="{0A32E55B-4C1D-4D9E-9F08-EE54490FC571}" srcOrd="0" destOrd="0" presId="urn:microsoft.com/office/officeart/2005/8/layout/hierarchy5"/>
    <dgm:cxn modelId="{C4524CAC-3773-4215-9773-39B7FCB942AC}" type="presParOf" srcId="{0A32E55B-4C1D-4D9E-9F08-EE54490FC571}" destId="{CFC1F349-91B3-4407-B0A5-53B901614DAC}" srcOrd="0" destOrd="0" presId="urn:microsoft.com/office/officeart/2005/8/layout/hierarchy5"/>
    <dgm:cxn modelId="{377A33EC-D1FF-4990-A8F4-EC028D4787A7}" type="presParOf" srcId="{CFC1F349-91B3-4407-B0A5-53B901614DAC}" destId="{BBEAA71C-DE46-427E-A5E9-478770182DD1}" srcOrd="0" destOrd="0" presId="urn:microsoft.com/office/officeart/2005/8/layout/hierarchy5"/>
    <dgm:cxn modelId="{0ABB882B-9099-4DC6-9316-8642ADE8B30C}" type="presParOf" srcId="{CFC1F349-91B3-4407-B0A5-53B901614DAC}" destId="{4DC2D97D-13A0-4929-9D6A-792EDBAE76F5}" srcOrd="1" destOrd="0" presId="urn:microsoft.com/office/officeart/2005/8/layout/hierarchy5"/>
    <dgm:cxn modelId="{2D555B07-0512-455E-9A0C-67E4C87352D7}" type="presParOf" srcId="{4DC2D97D-13A0-4929-9D6A-792EDBAE76F5}" destId="{26A23E1E-6B1A-47E8-9F57-0461A687AC70}" srcOrd="0" destOrd="0" presId="urn:microsoft.com/office/officeart/2005/8/layout/hierarchy5"/>
    <dgm:cxn modelId="{7323B947-EA59-4259-9AA5-06CD8EE17C87}" type="presParOf" srcId="{26A23E1E-6B1A-47E8-9F57-0461A687AC70}" destId="{80F1C026-5F0E-4108-9D58-2CCD55AAD726}" srcOrd="0" destOrd="0" presId="urn:microsoft.com/office/officeart/2005/8/layout/hierarchy5"/>
    <dgm:cxn modelId="{92B66672-F5E4-47D3-A275-6861273B3080}" type="presParOf" srcId="{4DC2D97D-13A0-4929-9D6A-792EDBAE76F5}" destId="{D2099B94-A13E-48C6-867E-39FFACC39370}" srcOrd="1" destOrd="0" presId="urn:microsoft.com/office/officeart/2005/8/layout/hierarchy5"/>
    <dgm:cxn modelId="{E050A4D5-AC0A-4B0F-99A5-B46798DD604D}" type="presParOf" srcId="{D2099B94-A13E-48C6-867E-39FFACC39370}" destId="{2CDE6CB5-24FE-477A-B47A-D63FEC55C69F}" srcOrd="0" destOrd="0" presId="urn:microsoft.com/office/officeart/2005/8/layout/hierarchy5"/>
    <dgm:cxn modelId="{0846EDFA-1B7E-47EA-96D3-7BE4E348AC38}" type="presParOf" srcId="{D2099B94-A13E-48C6-867E-39FFACC39370}" destId="{85F1C5A5-CCB4-4B2A-8311-48C0C66B3E89}" srcOrd="1" destOrd="0" presId="urn:microsoft.com/office/officeart/2005/8/layout/hierarchy5"/>
    <dgm:cxn modelId="{3A021561-83D2-462C-AE02-F7BD823FF3F5}" type="presParOf" srcId="{4DC2D97D-13A0-4929-9D6A-792EDBAE76F5}" destId="{140859F1-688E-4D6B-94A0-AF0B5DEEF8C5}" srcOrd="2" destOrd="0" presId="urn:microsoft.com/office/officeart/2005/8/layout/hierarchy5"/>
    <dgm:cxn modelId="{56AC7693-2413-4BCD-8EED-6344176AE260}" type="presParOf" srcId="{140859F1-688E-4D6B-94A0-AF0B5DEEF8C5}" destId="{93FB0C54-F822-46F4-9FA3-B60FBAAE34CB}" srcOrd="0" destOrd="0" presId="urn:microsoft.com/office/officeart/2005/8/layout/hierarchy5"/>
    <dgm:cxn modelId="{555D34C6-5D17-4710-ADD7-144F57B2A0B9}" type="presParOf" srcId="{4DC2D97D-13A0-4929-9D6A-792EDBAE76F5}" destId="{480B3A9C-597B-4928-BA82-9094CE5D0E35}" srcOrd="3" destOrd="0" presId="urn:microsoft.com/office/officeart/2005/8/layout/hierarchy5"/>
    <dgm:cxn modelId="{7827C51F-A853-490A-A90A-603BD3BC6DCF}" type="presParOf" srcId="{480B3A9C-597B-4928-BA82-9094CE5D0E35}" destId="{4785B746-282B-4174-94DB-FB05B871A04D}" srcOrd="0" destOrd="0" presId="urn:microsoft.com/office/officeart/2005/8/layout/hierarchy5"/>
    <dgm:cxn modelId="{FC07A959-0301-4353-8021-8DD4F5E5E48E}" type="presParOf" srcId="{480B3A9C-597B-4928-BA82-9094CE5D0E35}" destId="{AE897EE6-0F0B-4B08-9A4F-F46938EEAA25}" srcOrd="1" destOrd="0" presId="urn:microsoft.com/office/officeart/2005/8/layout/hierarchy5"/>
    <dgm:cxn modelId="{23051A9D-E4A4-422E-B077-3D7FDC4A7E58}" type="presParOf" srcId="{4DC2D97D-13A0-4929-9D6A-792EDBAE76F5}" destId="{C51F945F-BBFE-40ED-AC19-16932201A284}" srcOrd="4" destOrd="0" presId="urn:microsoft.com/office/officeart/2005/8/layout/hierarchy5"/>
    <dgm:cxn modelId="{96950F83-2E14-4672-AAA9-3D4E7ED77C3E}" type="presParOf" srcId="{C51F945F-BBFE-40ED-AC19-16932201A284}" destId="{AF9A0B09-7081-4BE7-8303-A1397176389F}" srcOrd="0" destOrd="0" presId="urn:microsoft.com/office/officeart/2005/8/layout/hierarchy5"/>
    <dgm:cxn modelId="{39367C8B-094C-44A6-A651-456EE3B5D834}" type="presParOf" srcId="{4DC2D97D-13A0-4929-9D6A-792EDBAE76F5}" destId="{A4E17385-9684-4C63-B7B5-1B5A99E0C919}" srcOrd="5" destOrd="0" presId="urn:microsoft.com/office/officeart/2005/8/layout/hierarchy5"/>
    <dgm:cxn modelId="{7D30EE75-7857-4322-9EB2-2DB11E208344}" type="presParOf" srcId="{A4E17385-9684-4C63-B7B5-1B5A99E0C919}" destId="{11C4F7DB-DD0B-486C-8AE9-C47382DC888C}" srcOrd="0" destOrd="0" presId="urn:microsoft.com/office/officeart/2005/8/layout/hierarchy5"/>
    <dgm:cxn modelId="{29BC4D65-865F-408E-A113-D77BC46E759E}" type="presParOf" srcId="{A4E17385-9684-4C63-B7B5-1B5A99E0C919}" destId="{9A302429-BBC2-4C4F-8DE3-58C007CFAC9C}" srcOrd="1" destOrd="0" presId="urn:microsoft.com/office/officeart/2005/8/layout/hierarchy5"/>
    <dgm:cxn modelId="{8D3AA363-8978-4D86-9979-8F4A884DFEE1}" type="presParOf" srcId="{119071E2-E2ED-4BC0-A3E8-4238BA8D1F9E}" destId="{909031D2-FED1-4B1C-9966-871C50E737C2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FFB458-891F-4288-BEFF-97A3FE6BB704}" type="doc">
      <dgm:prSet loTypeId="urn:microsoft.com/office/officeart/2005/8/layout/cycle3" loCatId="cycle" qsTypeId="urn:microsoft.com/office/officeart/2009/2/quickstyle/3d8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8025C68-87DF-4290-929C-98FC13C599AF}">
      <dgm:prSet phldrT="[Текст]"/>
      <dgm:spPr/>
      <dgm:t>
        <a:bodyPr/>
        <a:lstStyle/>
        <a:p>
          <a:r>
            <a:rPr lang="ru-RU" dirty="0" smtClean="0"/>
            <a:t>Главная </a:t>
          </a:r>
          <a:endParaRPr lang="ru-RU" dirty="0"/>
        </a:p>
      </dgm:t>
    </dgm:pt>
    <dgm:pt modelId="{4E75452E-1E44-4187-838D-F430C57556E3}" type="parTrans" cxnId="{C88FA797-A9D8-4B28-A606-61BE52F61C86}">
      <dgm:prSet/>
      <dgm:spPr/>
      <dgm:t>
        <a:bodyPr/>
        <a:lstStyle/>
        <a:p>
          <a:endParaRPr lang="ru-RU"/>
        </a:p>
      </dgm:t>
    </dgm:pt>
    <dgm:pt modelId="{64B5B302-7167-49D8-8726-C79DA73A553D}" type="sibTrans" cxnId="{C88FA797-A9D8-4B28-A606-61BE52F61C86}">
      <dgm:prSet/>
      <dgm:spPr/>
      <dgm:t>
        <a:bodyPr/>
        <a:lstStyle/>
        <a:p>
          <a:endParaRPr lang="ru-RU"/>
        </a:p>
      </dgm:t>
    </dgm:pt>
    <dgm:pt modelId="{A827FB3B-558A-431B-964A-82C4E304C83A}">
      <dgm:prSet phldrT="[Текст]"/>
      <dgm:spPr/>
      <dgm:t>
        <a:bodyPr/>
        <a:lstStyle/>
        <a:p>
          <a:r>
            <a:rPr lang="ru-RU" dirty="0" smtClean="0"/>
            <a:t>Навигация </a:t>
          </a:r>
          <a:endParaRPr lang="ru-RU" dirty="0"/>
        </a:p>
      </dgm:t>
    </dgm:pt>
    <dgm:pt modelId="{F939D4D7-0C6A-48EE-A5B8-6AF5487BD247}" type="parTrans" cxnId="{2A24964F-3E3A-442F-B7C9-561357589CBD}">
      <dgm:prSet/>
      <dgm:spPr/>
      <dgm:t>
        <a:bodyPr/>
        <a:lstStyle/>
        <a:p>
          <a:endParaRPr lang="ru-RU"/>
        </a:p>
      </dgm:t>
    </dgm:pt>
    <dgm:pt modelId="{155EBE81-7A43-4BE8-AE03-B7FA3915CC58}" type="sibTrans" cxnId="{2A24964F-3E3A-442F-B7C9-561357589CBD}">
      <dgm:prSet/>
      <dgm:spPr/>
      <dgm:t>
        <a:bodyPr/>
        <a:lstStyle/>
        <a:p>
          <a:endParaRPr lang="ru-RU"/>
        </a:p>
      </dgm:t>
    </dgm:pt>
    <dgm:pt modelId="{DF978CFB-5E65-4D52-B513-D2FD23E6030C}">
      <dgm:prSet phldrT="[Текст]"/>
      <dgm:spPr/>
      <dgm:t>
        <a:bodyPr/>
        <a:lstStyle/>
        <a:p>
          <a:r>
            <a:rPr lang="ru-RU" dirty="0" smtClean="0"/>
            <a:t>Библиотека </a:t>
          </a:r>
          <a:endParaRPr lang="ru-RU" dirty="0"/>
        </a:p>
      </dgm:t>
    </dgm:pt>
    <dgm:pt modelId="{371AB82E-818E-4304-B529-0E386923D973}" type="parTrans" cxnId="{314C22D8-6C41-41A2-95E9-6F90DC89041D}">
      <dgm:prSet/>
      <dgm:spPr/>
      <dgm:t>
        <a:bodyPr/>
        <a:lstStyle/>
        <a:p>
          <a:endParaRPr lang="ru-RU"/>
        </a:p>
      </dgm:t>
    </dgm:pt>
    <dgm:pt modelId="{A010C61D-7686-4A99-8A6E-9D61A4CF7203}" type="sibTrans" cxnId="{314C22D8-6C41-41A2-95E9-6F90DC89041D}">
      <dgm:prSet/>
      <dgm:spPr/>
      <dgm:t>
        <a:bodyPr/>
        <a:lstStyle/>
        <a:p>
          <a:endParaRPr lang="ru-RU"/>
        </a:p>
      </dgm:t>
    </dgm:pt>
    <dgm:pt modelId="{AFBC2CC4-CCD8-4C1A-9D8B-8C65A185CA2B}">
      <dgm:prSet phldrT="[Текст]"/>
      <dgm:spPr/>
      <dgm:t>
        <a:bodyPr/>
        <a:lstStyle/>
        <a:p>
          <a:r>
            <a:rPr lang="ru-RU" dirty="0" smtClean="0"/>
            <a:t>Карта сайта </a:t>
          </a:r>
          <a:endParaRPr lang="ru-RU" dirty="0"/>
        </a:p>
      </dgm:t>
    </dgm:pt>
    <dgm:pt modelId="{0DBDEB83-66F0-4F88-9E4E-1C2E8120FA6C}" type="parTrans" cxnId="{10E143E8-11C7-4829-BD4F-F9B0F9C16CF1}">
      <dgm:prSet/>
      <dgm:spPr/>
      <dgm:t>
        <a:bodyPr/>
        <a:lstStyle/>
        <a:p>
          <a:endParaRPr lang="ru-RU"/>
        </a:p>
      </dgm:t>
    </dgm:pt>
    <dgm:pt modelId="{790D2AD7-4ACD-43B3-9ED0-BB279A213D9A}" type="sibTrans" cxnId="{10E143E8-11C7-4829-BD4F-F9B0F9C16CF1}">
      <dgm:prSet/>
      <dgm:spPr/>
      <dgm:t>
        <a:bodyPr/>
        <a:lstStyle/>
        <a:p>
          <a:endParaRPr lang="ru-RU"/>
        </a:p>
      </dgm:t>
    </dgm:pt>
    <dgm:pt modelId="{A62E958A-72CB-4F88-B776-EB2D5E854739}">
      <dgm:prSet phldrT="[Текст]"/>
      <dgm:spPr/>
      <dgm:t>
        <a:bodyPr/>
        <a:lstStyle/>
        <a:p>
          <a:r>
            <a:rPr lang="ru-RU" dirty="0" smtClean="0"/>
            <a:t>Регистрация</a:t>
          </a:r>
          <a:endParaRPr lang="ru-RU" dirty="0"/>
        </a:p>
      </dgm:t>
    </dgm:pt>
    <dgm:pt modelId="{1F87D0A2-C471-4906-BF97-D9C6AD2EC9A4}" type="parTrans" cxnId="{53CF676C-CAE2-47C5-A27B-0325AA1545D7}">
      <dgm:prSet/>
      <dgm:spPr/>
      <dgm:t>
        <a:bodyPr/>
        <a:lstStyle/>
        <a:p>
          <a:endParaRPr lang="ru-RU"/>
        </a:p>
      </dgm:t>
    </dgm:pt>
    <dgm:pt modelId="{DE1565AA-8F80-48AC-80FD-7AAD0FE317E9}" type="sibTrans" cxnId="{53CF676C-CAE2-47C5-A27B-0325AA1545D7}">
      <dgm:prSet/>
      <dgm:spPr/>
      <dgm:t>
        <a:bodyPr/>
        <a:lstStyle/>
        <a:p>
          <a:endParaRPr lang="ru-RU"/>
        </a:p>
      </dgm:t>
    </dgm:pt>
    <dgm:pt modelId="{A5A34F3D-2B77-4A5D-877C-B6EA10160E37}">
      <dgm:prSet phldrT="[Текст]"/>
      <dgm:spPr/>
      <dgm:t>
        <a:bodyPr/>
        <a:lstStyle/>
        <a:p>
          <a:r>
            <a:rPr lang="ru-RU" dirty="0" smtClean="0"/>
            <a:t>Избранное</a:t>
          </a:r>
          <a:endParaRPr lang="ru-RU" dirty="0"/>
        </a:p>
      </dgm:t>
    </dgm:pt>
    <dgm:pt modelId="{D3686184-7A8B-4A43-9221-D80051A7634B}" type="parTrans" cxnId="{CCC2E732-F6ED-48EF-A2CC-E0EFA46D0EF8}">
      <dgm:prSet/>
      <dgm:spPr/>
      <dgm:t>
        <a:bodyPr/>
        <a:lstStyle/>
        <a:p>
          <a:endParaRPr lang="ru-RU"/>
        </a:p>
      </dgm:t>
    </dgm:pt>
    <dgm:pt modelId="{34627B0D-67DA-4D5A-AB1D-FC335BE1556F}" type="sibTrans" cxnId="{CCC2E732-F6ED-48EF-A2CC-E0EFA46D0EF8}">
      <dgm:prSet/>
      <dgm:spPr/>
      <dgm:t>
        <a:bodyPr/>
        <a:lstStyle/>
        <a:p>
          <a:endParaRPr lang="ru-RU"/>
        </a:p>
      </dgm:t>
    </dgm:pt>
    <dgm:pt modelId="{2DAA01BF-4A84-447B-A9D9-0B7E56924064}" type="pres">
      <dgm:prSet presAssocID="{6FFFB458-891F-4288-BEFF-97A3FE6BB7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A8E595-9BE8-41BA-9EA8-43A750D1BD16}" type="pres">
      <dgm:prSet presAssocID="{6FFFB458-891F-4288-BEFF-97A3FE6BB704}" presName="cycle" presStyleCnt="0"/>
      <dgm:spPr/>
    </dgm:pt>
    <dgm:pt modelId="{C772C1A7-9C9E-47D9-9F7D-5F64A7CDAF15}" type="pres">
      <dgm:prSet presAssocID="{C8025C68-87DF-4290-929C-98FC13C599AF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AE7F4-0D84-4A99-A290-52333DCA74CB}" type="pres">
      <dgm:prSet presAssocID="{64B5B302-7167-49D8-8726-C79DA73A553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9832463A-6AD0-4957-BA11-CCFEB0119C63}" type="pres">
      <dgm:prSet presAssocID="{A827FB3B-558A-431B-964A-82C4E304C83A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0F2B8-F46F-4E22-9D5D-27E170B4B254}" type="pres">
      <dgm:prSet presAssocID="{A62E958A-72CB-4F88-B776-EB2D5E854739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CF4FC-9B82-49D0-94F0-FB7A93EC4401}" type="pres">
      <dgm:prSet presAssocID="{A5A34F3D-2B77-4A5D-877C-B6EA10160E37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2DA02-C80A-4326-B3E9-DEF67D486476}" type="pres">
      <dgm:prSet presAssocID="{DF978CFB-5E65-4D52-B513-D2FD23E6030C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AD623-147D-43AF-A901-0925CB74265A}" type="pres">
      <dgm:prSet presAssocID="{AFBC2CC4-CCD8-4C1A-9D8B-8C65A185CA2B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4DDC85-A1FF-47D5-AEBD-5574E2ADB100}" type="presOf" srcId="{6FFFB458-891F-4288-BEFF-97A3FE6BB704}" destId="{2DAA01BF-4A84-447B-A9D9-0B7E56924064}" srcOrd="0" destOrd="0" presId="urn:microsoft.com/office/officeart/2005/8/layout/cycle3"/>
    <dgm:cxn modelId="{23F530DE-9534-4764-9422-454185F0461C}" type="presOf" srcId="{AFBC2CC4-CCD8-4C1A-9D8B-8C65A185CA2B}" destId="{9ADAD623-147D-43AF-A901-0925CB74265A}" srcOrd="0" destOrd="0" presId="urn:microsoft.com/office/officeart/2005/8/layout/cycle3"/>
    <dgm:cxn modelId="{10E143E8-11C7-4829-BD4F-F9B0F9C16CF1}" srcId="{6FFFB458-891F-4288-BEFF-97A3FE6BB704}" destId="{AFBC2CC4-CCD8-4C1A-9D8B-8C65A185CA2B}" srcOrd="5" destOrd="0" parTransId="{0DBDEB83-66F0-4F88-9E4E-1C2E8120FA6C}" sibTransId="{790D2AD7-4ACD-43B3-9ED0-BB279A213D9A}"/>
    <dgm:cxn modelId="{8F1F478F-0E26-4802-BA95-BDFA4003B5D0}" type="presOf" srcId="{C8025C68-87DF-4290-929C-98FC13C599AF}" destId="{C772C1A7-9C9E-47D9-9F7D-5F64A7CDAF15}" srcOrd="0" destOrd="0" presId="urn:microsoft.com/office/officeart/2005/8/layout/cycle3"/>
    <dgm:cxn modelId="{2A24964F-3E3A-442F-B7C9-561357589CBD}" srcId="{6FFFB458-891F-4288-BEFF-97A3FE6BB704}" destId="{A827FB3B-558A-431B-964A-82C4E304C83A}" srcOrd="1" destOrd="0" parTransId="{F939D4D7-0C6A-48EE-A5B8-6AF5487BD247}" sibTransId="{155EBE81-7A43-4BE8-AE03-B7FA3915CC58}"/>
    <dgm:cxn modelId="{314C22D8-6C41-41A2-95E9-6F90DC89041D}" srcId="{6FFFB458-891F-4288-BEFF-97A3FE6BB704}" destId="{DF978CFB-5E65-4D52-B513-D2FD23E6030C}" srcOrd="4" destOrd="0" parTransId="{371AB82E-818E-4304-B529-0E386923D973}" sibTransId="{A010C61D-7686-4A99-8A6E-9D61A4CF7203}"/>
    <dgm:cxn modelId="{5D0EC6C8-44BD-44B2-BB83-3E2CA4757FB7}" type="presOf" srcId="{A62E958A-72CB-4F88-B776-EB2D5E854739}" destId="{A640F2B8-F46F-4E22-9D5D-27E170B4B254}" srcOrd="0" destOrd="0" presId="urn:microsoft.com/office/officeart/2005/8/layout/cycle3"/>
    <dgm:cxn modelId="{CCC2E732-F6ED-48EF-A2CC-E0EFA46D0EF8}" srcId="{6FFFB458-891F-4288-BEFF-97A3FE6BB704}" destId="{A5A34F3D-2B77-4A5D-877C-B6EA10160E37}" srcOrd="3" destOrd="0" parTransId="{D3686184-7A8B-4A43-9221-D80051A7634B}" sibTransId="{34627B0D-67DA-4D5A-AB1D-FC335BE1556F}"/>
    <dgm:cxn modelId="{149B4023-CF17-484D-BD21-FB03B6195FF2}" type="presOf" srcId="{64B5B302-7167-49D8-8726-C79DA73A553D}" destId="{B30AE7F4-0D84-4A99-A290-52333DCA74CB}" srcOrd="0" destOrd="0" presId="urn:microsoft.com/office/officeart/2005/8/layout/cycle3"/>
    <dgm:cxn modelId="{53CF676C-CAE2-47C5-A27B-0325AA1545D7}" srcId="{6FFFB458-891F-4288-BEFF-97A3FE6BB704}" destId="{A62E958A-72CB-4F88-B776-EB2D5E854739}" srcOrd="2" destOrd="0" parTransId="{1F87D0A2-C471-4906-BF97-D9C6AD2EC9A4}" sibTransId="{DE1565AA-8F80-48AC-80FD-7AAD0FE317E9}"/>
    <dgm:cxn modelId="{CDC8AD5F-67FF-4931-B0FA-BAB2DCADC06F}" type="presOf" srcId="{A5A34F3D-2B77-4A5D-877C-B6EA10160E37}" destId="{AF3CF4FC-9B82-49D0-94F0-FB7A93EC4401}" srcOrd="0" destOrd="0" presId="urn:microsoft.com/office/officeart/2005/8/layout/cycle3"/>
    <dgm:cxn modelId="{059E0B3C-4877-45F8-9A9C-E7D0A4C02FDC}" type="presOf" srcId="{A827FB3B-558A-431B-964A-82C4E304C83A}" destId="{9832463A-6AD0-4957-BA11-CCFEB0119C63}" srcOrd="0" destOrd="0" presId="urn:microsoft.com/office/officeart/2005/8/layout/cycle3"/>
    <dgm:cxn modelId="{A42DA1EF-FB66-4087-AF9A-78E7F521C46C}" type="presOf" srcId="{DF978CFB-5E65-4D52-B513-D2FD23E6030C}" destId="{E902DA02-C80A-4326-B3E9-DEF67D486476}" srcOrd="0" destOrd="0" presId="urn:microsoft.com/office/officeart/2005/8/layout/cycle3"/>
    <dgm:cxn modelId="{C88FA797-A9D8-4B28-A606-61BE52F61C86}" srcId="{6FFFB458-891F-4288-BEFF-97A3FE6BB704}" destId="{C8025C68-87DF-4290-929C-98FC13C599AF}" srcOrd="0" destOrd="0" parTransId="{4E75452E-1E44-4187-838D-F430C57556E3}" sibTransId="{64B5B302-7167-49D8-8726-C79DA73A553D}"/>
    <dgm:cxn modelId="{A72A949E-1A35-4A7B-8B60-2324F65EAD2F}" type="presParOf" srcId="{2DAA01BF-4A84-447B-A9D9-0B7E56924064}" destId="{EBA8E595-9BE8-41BA-9EA8-43A750D1BD16}" srcOrd="0" destOrd="0" presId="urn:microsoft.com/office/officeart/2005/8/layout/cycle3"/>
    <dgm:cxn modelId="{272277C1-9B04-4577-ACF6-A638ECD3299D}" type="presParOf" srcId="{EBA8E595-9BE8-41BA-9EA8-43A750D1BD16}" destId="{C772C1A7-9C9E-47D9-9F7D-5F64A7CDAF15}" srcOrd="0" destOrd="0" presId="urn:microsoft.com/office/officeart/2005/8/layout/cycle3"/>
    <dgm:cxn modelId="{823AA2CF-5AAE-48F2-B116-79CB966CFBCD}" type="presParOf" srcId="{EBA8E595-9BE8-41BA-9EA8-43A750D1BD16}" destId="{B30AE7F4-0D84-4A99-A290-52333DCA74CB}" srcOrd="1" destOrd="0" presId="urn:microsoft.com/office/officeart/2005/8/layout/cycle3"/>
    <dgm:cxn modelId="{2D39042A-9E77-4FBC-8B48-D7F5CDBCA661}" type="presParOf" srcId="{EBA8E595-9BE8-41BA-9EA8-43A750D1BD16}" destId="{9832463A-6AD0-4957-BA11-CCFEB0119C63}" srcOrd="2" destOrd="0" presId="urn:microsoft.com/office/officeart/2005/8/layout/cycle3"/>
    <dgm:cxn modelId="{026A39D0-7AB1-4861-9403-6278A691C585}" type="presParOf" srcId="{EBA8E595-9BE8-41BA-9EA8-43A750D1BD16}" destId="{A640F2B8-F46F-4E22-9D5D-27E170B4B254}" srcOrd="3" destOrd="0" presId="urn:microsoft.com/office/officeart/2005/8/layout/cycle3"/>
    <dgm:cxn modelId="{EFD197A7-2F15-4356-8679-A98C3D1A14C7}" type="presParOf" srcId="{EBA8E595-9BE8-41BA-9EA8-43A750D1BD16}" destId="{AF3CF4FC-9B82-49D0-94F0-FB7A93EC4401}" srcOrd="4" destOrd="0" presId="urn:microsoft.com/office/officeart/2005/8/layout/cycle3"/>
    <dgm:cxn modelId="{411472F9-D0C1-42F8-8E3B-A8EF3B2C448A}" type="presParOf" srcId="{EBA8E595-9BE8-41BA-9EA8-43A750D1BD16}" destId="{E902DA02-C80A-4326-B3E9-DEF67D486476}" srcOrd="5" destOrd="0" presId="urn:microsoft.com/office/officeart/2005/8/layout/cycle3"/>
    <dgm:cxn modelId="{CFC523C5-31B3-41B0-A502-A8E20ADCFC53}" type="presParOf" srcId="{EBA8E595-9BE8-41BA-9EA8-43A750D1BD16}" destId="{9ADAD623-147D-43AF-A901-0925CB74265A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75DE0-2D0A-47DF-904D-77CAD727AB0A}">
      <dsp:nvSpPr>
        <dsp:cNvPr id="0" name=""/>
        <dsp:cNvSpPr/>
      </dsp:nvSpPr>
      <dsp:spPr>
        <a:xfrm>
          <a:off x="0" y="0"/>
          <a:ext cx="8686800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E0F944-283D-4812-91EA-69468AE937ED}">
      <dsp:nvSpPr>
        <dsp:cNvPr id="0" name=""/>
        <dsp:cNvSpPr/>
      </dsp:nvSpPr>
      <dsp:spPr>
        <a:xfrm>
          <a:off x="0" y="0"/>
          <a:ext cx="1737360" cy="452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Сайт </a:t>
          </a:r>
          <a:endParaRPr lang="ru-RU" sz="5200" kern="1200" dirty="0"/>
        </a:p>
      </dsp:txBody>
      <dsp:txXfrm>
        <a:off x="0" y="0"/>
        <a:ext cx="1737360" cy="4525961"/>
      </dsp:txXfrm>
    </dsp:sp>
    <dsp:sp modelId="{F9073B37-0FAF-42A6-8307-41AADB455CB9}">
      <dsp:nvSpPr>
        <dsp:cNvPr id="0" name=""/>
        <dsp:cNvSpPr/>
      </dsp:nvSpPr>
      <dsp:spPr>
        <a:xfrm>
          <a:off x="1867662" y="23812"/>
          <a:ext cx="6819138" cy="476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Портал</a:t>
          </a:r>
          <a:endParaRPr lang="ru-RU" sz="2300" kern="1200" dirty="0"/>
        </a:p>
      </dsp:txBody>
      <dsp:txXfrm>
        <a:off x="1867662" y="23812"/>
        <a:ext cx="6819138" cy="476242"/>
      </dsp:txXfrm>
    </dsp:sp>
    <dsp:sp modelId="{06FE9545-8ACB-4790-8B08-F52C2476D2FD}">
      <dsp:nvSpPr>
        <dsp:cNvPr id="0" name=""/>
        <dsp:cNvSpPr/>
      </dsp:nvSpPr>
      <dsp:spPr>
        <a:xfrm>
          <a:off x="1737360" y="500054"/>
          <a:ext cx="69494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4702FB-DC13-4D0B-86B8-A3DCD959EC3D}">
      <dsp:nvSpPr>
        <dsp:cNvPr id="0" name=""/>
        <dsp:cNvSpPr/>
      </dsp:nvSpPr>
      <dsp:spPr>
        <a:xfrm>
          <a:off x="1867662" y="523866"/>
          <a:ext cx="6819138" cy="476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Авторский блог</a:t>
          </a:r>
          <a:endParaRPr lang="ru-RU" sz="2300" kern="1200" dirty="0"/>
        </a:p>
      </dsp:txBody>
      <dsp:txXfrm>
        <a:off x="1867662" y="523866"/>
        <a:ext cx="6819138" cy="476242"/>
      </dsp:txXfrm>
    </dsp:sp>
    <dsp:sp modelId="{648EE8F0-E973-4125-9E24-9F0C3D477A02}">
      <dsp:nvSpPr>
        <dsp:cNvPr id="0" name=""/>
        <dsp:cNvSpPr/>
      </dsp:nvSpPr>
      <dsp:spPr>
        <a:xfrm>
          <a:off x="1737360" y="1000109"/>
          <a:ext cx="69494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68D058-1D86-49CA-815B-E9BAE11FEAE5}">
      <dsp:nvSpPr>
        <dsp:cNvPr id="0" name=""/>
        <dsp:cNvSpPr/>
      </dsp:nvSpPr>
      <dsp:spPr>
        <a:xfrm>
          <a:off x="1867662" y="1023921"/>
          <a:ext cx="6819138" cy="476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Авторско-тематический </a:t>
          </a:r>
          <a:endParaRPr lang="ru-RU" sz="2300" kern="1200" dirty="0"/>
        </a:p>
      </dsp:txBody>
      <dsp:txXfrm>
        <a:off x="1867662" y="1023921"/>
        <a:ext cx="6819138" cy="476242"/>
      </dsp:txXfrm>
    </dsp:sp>
    <dsp:sp modelId="{3B7B6FA4-B09A-4B2C-963E-3390D558DCE2}">
      <dsp:nvSpPr>
        <dsp:cNvPr id="0" name=""/>
        <dsp:cNvSpPr/>
      </dsp:nvSpPr>
      <dsp:spPr>
        <a:xfrm>
          <a:off x="1737360" y="1500164"/>
          <a:ext cx="69494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43D653-61B7-4176-B7B0-EF4E244095CE}">
      <dsp:nvSpPr>
        <dsp:cNvPr id="0" name=""/>
        <dsp:cNvSpPr/>
      </dsp:nvSpPr>
      <dsp:spPr>
        <a:xfrm>
          <a:off x="1867662" y="1523976"/>
          <a:ext cx="6819138" cy="476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Новостной портал</a:t>
          </a:r>
          <a:endParaRPr lang="ru-RU" sz="2300" kern="1200" dirty="0"/>
        </a:p>
      </dsp:txBody>
      <dsp:txXfrm>
        <a:off x="1867662" y="1523976"/>
        <a:ext cx="6819138" cy="476242"/>
      </dsp:txXfrm>
    </dsp:sp>
    <dsp:sp modelId="{3360616B-CBE3-4B47-9C33-76924221FFFF}">
      <dsp:nvSpPr>
        <dsp:cNvPr id="0" name=""/>
        <dsp:cNvSpPr/>
      </dsp:nvSpPr>
      <dsp:spPr>
        <a:xfrm>
          <a:off x="1737360" y="2000218"/>
          <a:ext cx="69494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AAF9E2-2474-4B31-8384-5488C7F19D70}">
      <dsp:nvSpPr>
        <dsp:cNvPr id="0" name=""/>
        <dsp:cNvSpPr/>
      </dsp:nvSpPr>
      <dsp:spPr>
        <a:xfrm>
          <a:off x="1867662" y="2024030"/>
          <a:ext cx="6819138" cy="476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Портал широкого профиля</a:t>
          </a:r>
          <a:endParaRPr lang="ru-RU" sz="2300" kern="1200" dirty="0"/>
        </a:p>
      </dsp:txBody>
      <dsp:txXfrm>
        <a:off x="1867662" y="2024030"/>
        <a:ext cx="6819138" cy="476242"/>
      </dsp:txXfrm>
    </dsp:sp>
    <dsp:sp modelId="{7E5077C0-E33A-461E-AE4B-42EE34B3F6F8}">
      <dsp:nvSpPr>
        <dsp:cNvPr id="0" name=""/>
        <dsp:cNvSpPr/>
      </dsp:nvSpPr>
      <dsp:spPr>
        <a:xfrm>
          <a:off x="1737360" y="2500273"/>
          <a:ext cx="69494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23B7A0-BF3E-47E0-AE4C-CC2C9AEFDF88}">
      <dsp:nvSpPr>
        <dsp:cNvPr id="0" name=""/>
        <dsp:cNvSpPr/>
      </dsp:nvSpPr>
      <dsp:spPr>
        <a:xfrm>
          <a:off x="1867662" y="2524085"/>
          <a:ext cx="6819138" cy="476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Форум</a:t>
          </a:r>
          <a:endParaRPr lang="ru-RU" sz="2300" kern="1200" dirty="0"/>
        </a:p>
      </dsp:txBody>
      <dsp:txXfrm>
        <a:off x="1867662" y="2524085"/>
        <a:ext cx="6819138" cy="476242"/>
      </dsp:txXfrm>
    </dsp:sp>
    <dsp:sp modelId="{386FE36E-8B5F-4A9B-92E7-B40982DA27A9}">
      <dsp:nvSpPr>
        <dsp:cNvPr id="0" name=""/>
        <dsp:cNvSpPr/>
      </dsp:nvSpPr>
      <dsp:spPr>
        <a:xfrm>
          <a:off x="1737360" y="3000328"/>
          <a:ext cx="69494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86AB8E-3E10-4B0D-8B54-E0188C24AF56}">
      <dsp:nvSpPr>
        <dsp:cNvPr id="0" name=""/>
        <dsp:cNvSpPr/>
      </dsp:nvSpPr>
      <dsp:spPr>
        <a:xfrm>
          <a:off x="1867662" y="3024140"/>
          <a:ext cx="6819138" cy="476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Интернет-магазин</a:t>
          </a:r>
          <a:endParaRPr lang="ru-RU" sz="2300" kern="1200" dirty="0"/>
        </a:p>
      </dsp:txBody>
      <dsp:txXfrm>
        <a:off x="1867662" y="3024140"/>
        <a:ext cx="6819138" cy="476242"/>
      </dsp:txXfrm>
    </dsp:sp>
    <dsp:sp modelId="{FD8A78A1-E81B-4C9C-8D76-F641A3721341}">
      <dsp:nvSpPr>
        <dsp:cNvPr id="0" name=""/>
        <dsp:cNvSpPr/>
      </dsp:nvSpPr>
      <dsp:spPr>
        <a:xfrm>
          <a:off x="1737360" y="3500382"/>
          <a:ext cx="69494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17B326-E07A-4D06-B240-ED84BA671CCB}">
      <dsp:nvSpPr>
        <dsp:cNvPr id="0" name=""/>
        <dsp:cNvSpPr/>
      </dsp:nvSpPr>
      <dsp:spPr>
        <a:xfrm>
          <a:off x="1867662" y="3524195"/>
          <a:ext cx="6819138" cy="476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Сайт-визитка</a:t>
          </a:r>
          <a:endParaRPr lang="ru-RU" sz="2300" kern="1200" dirty="0"/>
        </a:p>
      </dsp:txBody>
      <dsp:txXfrm>
        <a:off x="1867662" y="3524195"/>
        <a:ext cx="6819138" cy="476242"/>
      </dsp:txXfrm>
    </dsp:sp>
    <dsp:sp modelId="{3F0F1E1E-5B43-496B-B66E-1E6557EF162F}">
      <dsp:nvSpPr>
        <dsp:cNvPr id="0" name=""/>
        <dsp:cNvSpPr/>
      </dsp:nvSpPr>
      <dsp:spPr>
        <a:xfrm>
          <a:off x="1737360" y="4000437"/>
          <a:ext cx="69494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463F1E-5A26-4571-BD5F-4CF6D496D909}">
      <dsp:nvSpPr>
        <dsp:cNvPr id="0" name=""/>
        <dsp:cNvSpPr/>
      </dsp:nvSpPr>
      <dsp:spPr>
        <a:xfrm>
          <a:off x="1867662" y="4024249"/>
          <a:ext cx="6819138" cy="476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Социальная сеть</a:t>
          </a:r>
          <a:endParaRPr lang="ru-RU" sz="2300" kern="1200" dirty="0"/>
        </a:p>
      </dsp:txBody>
      <dsp:txXfrm>
        <a:off x="1867662" y="4024249"/>
        <a:ext cx="6819138" cy="476242"/>
      </dsp:txXfrm>
    </dsp:sp>
    <dsp:sp modelId="{118F05EF-C704-4FBC-A069-39B0AA6BE7E2}">
      <dsp:nvSpPr>
        <dsp:cNvPr id="0" name=""/>
        <dsp:cNvSpPr/>
      </dsp:nvSpPr>
      <dsp:spPr>
        <a:xfrm>
          <a:off x="1737360" y="4500492"/>
          <a:ext cx="69494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AA71C-DE46-427E-A5E9-478770182DD1}">
      <dsp:nvSpPr>
        <dsp:cNvPr id="0" name=""/>
        <dsp:cNvSpPr/>
      </dsp:nvSpPr>
      <dsp:spPr>
        <a:xfrm>
          <a:off x="1055005" y="1577898"/>
          <a:ext cx="2740328" cy="1370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  <a:sp3d extrusionH="28000" prstMaterial="matte"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Виды сайта</a:t>
          </a:r>
          <a:endParaRPr lang="ru-RU" sz="3300" kern="1200" dirty="0"/>
        </a:p>
      </dsp:txBody>
      <dsp:txXfrm>
        <a:off x="1095136" y="1618029"/>
        <a:ext cx="2660066" cy="1289902"/>
      </dsp:txXfrm>
    </dsp:sp>
    <dsp:sp modelId="{26A23E1E-6B1A-47E8-9F57-0461A687AC70}">
      <dsp:nvSpPr>
        <dsp:cNvPr id="0" name=""/>
        <dsp:cNvSpPr/>
      </dsp:nvSpPr>
      <dsp:spPr>
        <a:xfrm rot="18289469">
          <a:off x="3383673" y="1447890"/>
          <a:ext cx="191945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19452" y="272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295413" y="1427150"/>
        <a:ext cx="95972" cy="95972"/>
      </dsp:txXfrm>
    </dsp:sp>
    <dsp:sp modelId="{2CDE6CB5-24FE-477A-B47A-D63FEC55C69F}">
      <dsp:nvSpPr>
        <dsp:cNvPr id="0" name=""/>
        <dsp:cNvSpPr/>
      </dsp:nvSpPr>
      <dsp:spPr>
        <a:xfrm>
          <a:off x="4891465" y="2209"/>
          <a:ext cx="2740328" cy="13701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  <a:sp3d extrusionH="28000" prstMaterial="matte"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Открытые </a:t>
          </a:r>
          <a:endParaRPr lang="ru-RU" sz="3300" kern="1200" dirty="0"/>
        </a:p>
      </dsp:txBody>
      <dsp:txXfrm>
        <a:off x="4931596" y="42340"/>
        <a:ext cx="2660066" cy="1289902"/>
      </dsp:txXfrm>
    </dsp:sp>
    <dsp:sp modelId="{140859F1-688E-4D6B-94A0-AF0B5DEEF8C5}">
      <dsp:nvSpPr>
        <dsp:cNvPr id="0" name=""/>
        <dsp:cNvSpPr/>
      </dsp:nvSpPr>
      <dsp:spPr>
        <a:xfrm>
          <a:off x="3795334" y="2235734"/>
          <a:ext cx="109613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96131" y="272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15996" y="2235577"/>
        <a:ext cx="54806" cy="54806"/>
      </dsp:txXfrm>
    </dsp:sp>
    <dsp:sp modelId="{4785B746-282B-4174-94DB-FB05B871A04D}">
      <dsp:nvSpPr>
        <dsp:cNvPr id="0" name=""/>
        <dsp:cNvSpPr/>
      </dsp:nvSpPr>
      <dsp:spPr>
        <a:xfrm>
          <a:off x="4891465" y="1577898"/>
          <a:ext cx="2740328" cy="13701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  <a:sp3d extrusionH="28000" prstMaterial="matte"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Полузакрытые </a:t>
          </a:r>
          <a:endParaRPr lang="ru-RU" sz="3300" kern="1200" dirty="0"/>
        </a:p>
      </dsp:txBody>
      <dsp:txXfrm>
        <a:off x="4931596" y="1618029"/>
        <a:ext cx="2660066" cy="1289902"/>
      </dsp:txXfrm>
    </dsp:sp>
    <dsp:sp modelId="{C51F945F-BBFE-40ED-AC19-16932201A284}">
      <dsp:nvSpPr>
        <dsp:cNvPr id="0" name=""/>
        <dsp:cNvSpPr/>
      </dsp:nvSpPr>
      <dsp:spPr>
        <a:xfrm rot="3310531">
          <a:off x="3383673" y="3023579"/>
          <a:ext cx="191945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19452" y="272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295413" y="3002839"/>
        <a:ext cx="95972" cy="95972"/>
      </dsp:txXfrm>
    </dsp:sp>
    <dsp:sp modelId="{11C4F7DB-DD0B-486C-8AE9-C47382DC888C}">
      <dsp:nvSpPr>
        <dsp:cNvPr id="0" name=""/>
        <dsp:cNvSpPr/>
      </dsp:nvSpPr>
      <dsp:spPr>
        <a:xfrm>
          <a:off x="4891465" y="3153587"/>
          <a:ext cx="2740328" cy="13701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  <a:sp3d extrusionH="28000" prstMaterial="matte"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Закрытые </a:t>
          </a:r>
          <a:endParaRPr lang="ru-RU" sz="3300" kern="1200" dirty="0"/>
        </a:p>
      </dsp:txBody>
      <dsp:txXfrm>
        <a:off x="4931596" y="3193718"/>
        <a:ext cx="2660066" cy="1289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AE7F4-0D84-4A99-A290-52333DCA74CB}">
      <dsp:nvSpPr>
        <dsp:cNvPr id="0" name=""/>
        <dsp:cNvSpPr/>
      </dsp:nvSpPr>
      <dsp:spPr>
        <a:xfrm>
          <a:off x="129690" y="237659"/>
          <a:ext cx="4071442" cy="4071442"/>
        </a:xfrm>
        <a:prstGeom prst="circularArrow">
          <a:avLst>
            <a:gd name="adj1" fmla="val 5274"/>
            <a:gd name="adj2" fmla="val 312630"/>
            <a:gd name="adj3" fmla="val 14319293"/>
            <a:gd name="adj4" fmla="val 17073869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2C1A7-9C9E-47D9-9F7D-5F64A7CDAF15}">
      <dsp:nvSpPr>
        <dsp:cNvPr id="0" name=""/>
        <dsp:cNvSpPr/>
      </dsp:nvSpPr>
      <dsp:spPr>
        <a:xfrm>
          <a:off x="1431624" y="244387"/>
          <a:ext cx="1467574" cy="7337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Главная </a:t>
          </a:r>
          <a:endParaRPr lang="ru-RU" sz="1800" kern="1200" dirty="0"/>
        </a:p>
      </dsp:txBody>
      <dsp:txXfrm>
        <a:off x="1467445" y="280208"/>
        <a:ext cx="1395932" cy="662145"/>
      </dsp:txXfrm>
    </dsp:sp>
    <dsp:sp modelId="{9832463A-6AD0-4957-BA11-CCFEB0119C63}">
      <dsp:nvSpPr>
        <dsp:cNvPr id="0" name=""/>
        <dsp:cNvSpPr/>
      </dsp:nvSpPr>
      <dsp:spPr>
        <a:xfrm>
          <a:off x="2862039" y="1070237"/>
          <a:ext cx="1467574" cy="7337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Навигация </a:t>
          </a:r>
          <a:endParaRPr lang="ru-RU" sz="1800" kern="1200" dirty="0"/>
        </a:p>
      </dsp:txBody>
      <dsp:txXfrm>
        <a:off x="2897860" y="1106058"/>
        <a:ext cx="1395932" cy="662145"/>
      </dsp:txXfrm>
    </dsp:sp>
    <dsp:sp modelId="{A640F2B8-F46F-4E22-9D5D-27E170B4B254}">
      <dsp:nvSpPr>
        <dsp:cNvPr id="0" name=""/>
        <dsp:cNvSpPr/>
      </dsp:nvSpPr>
      <dsp:spPr>
        <a:xfrm>
          <a:off x="2862039" y="2721938"/>
          <a:ext cx="1467574" cy="7337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Регистрация</a:t>
          </a:r>
          <a:endParaRPr lang="ru-RU" sz="1800" kern="1200" dirty="0"/>
        </a:p>
      </dsp:txBody>
      <dsp:txXfrm>
        <a:off x="2897860" y="2757759"/>
        <a:ext cx="1395932" cy="662145"/>
      </dsp:txXfrm>
    </dsp:sp>
    <dsp:sp modelId="{AF3CF4FC-9B82-49D0-94F0-FB7A93EC4401}">
      <dsp:nvSpPr>
        <dsp:cNvPr id="0" name=""/>
        <dsp:cNvSpPr/>
      </dsp:nvSpPr>
      <dsp:spPr>
        <a:xfrm>
          <a:off x="1431624" y="3547788"/>
          <a:ext cx="1467574" cy="7337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Избранное</a:t>
          </a:r>
          <a:endParaRPr lang="ru-RU" sz="1800" kern="1200" dirty="0"/>
        </a:p>
      </dsp:txBody>
      <dsp:txXfrm>
        <a:off x="1467445" y="3583609"/>
        <a:ext cx="1395932" cy="662145"/>
      </dsp:txXfrm>
    </dsp:sp>
    <dsp:sp modelId="{E902DA02-C80A-4326-B3E9-DEF67D486476}">
      <dsp:nvSpPr>
        <dsp:cNvPr id="0" name=""/>
        <dsp:cNvSpPr/>
      </dsp:nvSpPr>
      <dsp:spPr>
        <a:xfrm>
          <a:off x="1210" y="2721938"/>
          <a:ext cx="1467574" cy="7337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Библиотека </a:t>
          </a:r>
          <a:endParaRPr lang="ru-RU" sz="1800" kern="1200" dirty="0"/>
        </a:p>
      </dsp:txBody>
      <dsp:txXfrm>
        <a:off x="37031" y="2757759"/>
        <a:ext cx="1395932" cy="662145"/>
      </dsp:txXfrm>
    </dsp:sp>
    <dsp:sp modelId="{9ADAD623-147D-43AF-A901-0925CB74265A}">
      <dsp:nvSpPr>
        <dsp:cNvPr id="0" name=""/>
        <dsp:cNvSpPr/>
      </dsp:nvSpPr>
      <dsp:spPr>
        <a:xfrm>
          <a:off x="1210" y="1070237"/>
          <a:ext cx="1467574" cy="7337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Карта сайта </a:t>
          </a:r>
          <a:endParaRPr lang="ru-RU" sz="1800" kern="1200" dirty="0"/>
        </a:p>
      </dsp:txBody>
      <dsp:txXfrm>
        <a:off x="37031" y="1106058"/>
        <a:ext cx="1395932" cy="662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8EAC7-5B17-48D4-8A91-4B845E615112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AF08C-5A13-4C18-97A5-93C03A416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97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AF08C-5A13-4C18-97A5-93C03A416A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5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BFD6-1711-4D7B-AE13-53242B563583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113806-A181-4348-97A8-4735A68B5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BFD6-1711-4D7B-AE13-53242B563583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806-A181-4348-97A8-4735A68B5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BFD6-1711-4D7B-AE13-53242B563583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806-A181-4348-97A8-4735A68B5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BFD6-1711-4D7B-AE13-53242B563583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113806-A181-4348-97A8-4735A68B5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BFD6-1711-4D7B-AE13-53242B563583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806-A181-4348-97A8-4735A68B59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BFD6-1711-4D7B-AE13-53242B563583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806-A181-4348-97A8-4735A68B5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BFD6-1711-4D7B-AE13-53242B563583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D113806-A181-4348-97A8-4735A68B59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BFD6-1711-4D7B-AE13-53242B563583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806-A181-4348-97A8-4735A68B5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BFD6-1711-4D7B-AE13-53242B563583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806-A181-4348-97A8-4735A68B5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BFD6-1711-4D7B-AE13-53242B563583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806-A181-4348-97A8-4735A68B5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BFD6-1711-4D7B-AE13-53242B563583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806-A181-4348-97A8-4735A68B590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C6BFD6-1711-4D7B-AE13-53242B563583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113806-A181-4348-97A8-4735A68B59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10800000" flipV="1">
            <a:off x="4499992" y="1052737"/>
            <a:ext cx="3958208" cy="189515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Создание 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Web –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сайта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886200"/>
            <a:ext cx="3344416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Калмыкова О.Н. – воспитатель, Детского сада №6 «Колосок»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3096343" cy="516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06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4" b="8764"/>
          <a:stretch>
            <a:fillRect/>
          </a:stretch>
        </p:blipFill>
        <p:spPr>
          <a:xfrm>
            <a:off x="539552" y="476672"/>
            <a:ext cx="777686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2288" y="4509120"/>
            <a:ext cx="5486400" cy="504056"/>
          </a:xfrm>
        </p:spPr>
        <p:txBody>
          <a:bodyPr/>
          <a:lstStyle/>
          <a:p>
            <a:r>
              <a:rPr lang="ru-RU" dirty="0" smtClean="0"/>
              <a:t>Мой мини – сайт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63688" y="5085184"/>
            <a:ext cx="5486400" cy="804862"/>
          </a:xfrm>
        </p:spPr>
        <p:txBody>
          <a:bodyPr>
            <a:no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Создать свой персональный мини-сайт на nsportal.ru очень просто. Достаточно зарегистрироваться и мини-сайт создастся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автоматически.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 мини-сайте можно разместить свое портфолио. Если у Вас уже есть готовые тексты и фотографии, то это займет не более часа.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8" name="Рисунок 5"/>
          <p:cNvSpPr txBox="1">
            <a:spLocks/>
          </p:cNvSpPr>
          <p:nvPr/>
        </p:nvSpPr>
        <p:spPr>
          <a:xfrm>
            <a:off x="1763688" y="620688"/>
            <a:ext cx="5486400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22736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Свидетельство о регистрации СМИ Эл № ФС77-43268 выдано Федеральной службой по надзору в сфере связи, информационных технологий и массовых коммуникаций 28 декабря 2010 г.: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1600200"/>
            <a:ext cx="5760640" cy="4525963"/>
          </a:xfrm>
        </p:spPr>
      </p:pic>
    </p:spTree>
    <p:extLst>
      <p:ext uri="{BB962C8B-B14F-4D97-AF65-F5344CB8AC3E}">
        <p14:creationId xmlns:p14="http://schemas.microsoft.com/office/powerpoint/2010/main" val="383771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Заключение 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 Каждый участник проекта сможет разработать и воплотить в жизнь свои авторские учебные курсы по интересующей его теме для широкого круга пользователей. </a:t>
            </a:r>
            <a:r>
              <a:rPr lang="ru-RU" dirty="0" smtClean="0"/>
              <a:t>Подведем итог мы </a:t>
            </a:r>
            <a:r>
              <a:rPr lang="ru-RU" dirty="0"/>
              <a:t>с вами разобрались что такое сайт </a:t>
            </a:r>
            <a:r>
              <a:rPr lang="ru-RU" dirty="0" smtClean="0"/>
              <a:t> </a:t>
            </a:r>
            <a:r>
              <a:rPr lang="ru-RU" dirty="0"/>
              <a:t>познакомились какие бывают виды, выяснили чем они отличаются и определились что выбрать. В любом случае, у вас всегда есть возможность воспользоваться интернетом, чтобы осуществить свои цели и реализовать свой потенциал. Надеюсь,  теперь вы  легко сможете </a:t>
            </a:r>
            <a:r>
              <a:rPr lang="ru-RU" dirty="0" smtClean="0"/>
              <a:t>решить будете пользоваться как читатель или откроете свой мини-сайт? 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476673"/>
            <a:ext cx="5111750" cy="5184576"/>
          </a:xfrm>
        </p:spPr>
      </p:pic>
    </p:spTree>
    <p:extLst>
      <p:ext uri="{BB962C8B-B14F-4D97-AF65-F5344CB8AC3E}">
        <p14:creationId xmlns:p14="http://schemas.microsoft.com/office/powerpoint/2010/main" val="268564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Желаю удачи!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193772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323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56184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Конституция РФ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Статья 44. 1.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Каждому гарантируется свобода литературного, художественного, научного, технического и других видов творчества, преподавания. Интеллектуальная собственность охраняется законом.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6804248" y="167732"/>
            <a:ext cx="1926729" cy="203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Анкетирования «Инновация и нововведения в ДОУ », разработанной К.Ю. Белой (март 2013г.)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Определить  уровень взгляда  к предлагаемому новшеству, как открытия своего сайта. Умение свободно размышлять.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45820"/>
              </p:ext>
            </p:extLst>
          </p:nvPr>
        </p:nvGraphicFramePr>
        <p:xfrm>
          <a:off x="251520" y="1556792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659730"/>
              </p:ext>
            </p:extLst>
          </p:nvPr>
        </p:nvGraphicFramePr>
        <p:xfrm>
          <a:off x="539552" y="1988840"/>
          <a:ext cx="799288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71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Инновация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/>
              <a:t>Иннова́ция</a:t>
            </a:r>
            <a:r>
              <a:rPr lang="ru-RU" b="1" dirty="0"/>
              <a:t>, нововведение </a:t>
            </a:r>
            <a:r>
              <a:rPr lang="ru-RU" b="1" dirty="0" smtClean="0"/>
              <a:t> </a:t>
            </a:r>
            <a:r>
              <a:rPr lang="ru-RU" dirty="0"/>
              <a:t>— это внедрённое новшество, обеспечивающее качественный рост эффективности процессов или продукции, востребованное рынком. Является конечным результатом интеллектуальной деятельности человека, его фантазии, творческого процесса, открытий, изобретений и рационализации</a:t>
            </a:r>
            <a:r>
              <a:rPr lang="ru-RU" dirty="0" smtClean="0"/>
              <a:t>..</a:t>
            </a:r>
            <a:endParaRPr lang="ru-RU" dirty="0"/>
          </a:p>
          <a:p>
            <a:r>
              <a:rPr lang="ru-RU" dirty="0" smtClean="0"/>
              <a:t>Термин </a:t>
            </a:r>
            <a:r>
              <a:rPr lang="ru-RU" dirty="0"/>
              <a:t>«инновация» происходит от </a:t>
            </a:r>
            <a:r>
              <a:rPr lang="ru-RU" dirty="0" smtClean="0"/>
              <a:t>латинского, </a:t>
            </a:r>
            <a:r>
              <a:rPr lang="ru-RU" dirty="0"/>
              <a:t>что означает «обновление» (или «изменение»), </a:t>
            </a:r>
            <a:r>
              <a:rPr lang="ru-RU" dirty="0" smtClean="0"/>
              <a:t>если </a:t>
            </a:r>
            <a:r>
              <a:rPr lang="ru-RU" dirty="0"/>
              <a:t>переводить </a:t>
            </a:r>
            <a:r>
              <a:rPr lang="ru-RU" dirty="0" smtClean="0"/>
              <a:t>дословно— </a:t>
            </a:r>
            <a:r>
              <a:rPr lang="ru-RU" dirty="0"/>
              <a:t>«в направлении изменений». Само </a:t>
            </a:r>
            <a:r>
              <a:rPr lang="ru-RU" dirty="0" smtClean="0"/>
              <a:t>понятие впервые </a:t>
            </a:r>
            <a:r>
              <a:rPr lang="ru-RU" dirty="0"/>
              <a:t>появилось в научных исследованиях XIX в. Новую жизнь понятие «инновация» получило в начале XX в. </a:t>
            </a:r>
          </a:p>
          <a:p>
            <a:r>
              <a:rPr lang="ru-RU" b="1" dirty="0"/>
              <a:t>Инновация </a:t>
            </a:r>
            <a:r>
              <a:rPr lang="ru-RU" dirty="0"/>
              <a:t>— это не всякое новшество или нововведение, а только такое, которое серьёзно повышает эффективность действующей </a:t>
            </a:r>
            <a:r>
              <a:rPr lang="ru-RU" dirty="0" smtClean="0"/>
              <a:t>системы.</a:t>
            </a:r>
            <a:endParaRPr lang="ru-RU" dirty="0"/>
          </a:p>
          <a:p>
            <a:r>
              <a:rPr lang="ru-RU" dirty="0" smtClean="0"/>
              <a:t>Обобщённо </a:t>
            </a:r>
            <a:r>
              <a:rPr lang="ru-RU" dirty="0"/>
              <a:t>это понятие может применяться также и к творческой идее, которая была осуществлена.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312755"/>
            <a:ext cx="5340350" cy="3394290"/>
          </a:xfrm>
        </p:spPr>
      </p:pic>
    </p:spTree>
    <p:extLst>
      <p:ext uri="{BB962C8B-B14F-4D97-AF65-F5344CB8AC3E}">
        <p14:creationId xmlns:p14="http://schemas.microsoft.com/office/powerpoint/2010/main" val="11003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ИКТ?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«Информационная технология  – комплекс методов, способов и средств, обеспечивающих хранение, обработку, передачу и отображение информации и ориентированных на повышение эффективности и производительности труда». На современном этапе методы, способы и средства напрямую взаимосвязаны с компьютером (компьютерные технологии).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007269"/>
            <a:ext cx="5340350" cy="400526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23241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26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Что такое сайт?</a:t>
            </a:r>
            <a:endParaRPr lang="ru-RU" sz="24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(«паутина, сеть», и «место») — совокупность электронных документов (файлов) частного лица или организации в компьютерной сети, объединённых под одним адресом. Все сайты в совокупности составляют Всемирную паутину, где коммуникация (паутина) объединяет сегменты информации мирового сообщества в единое целое — базу данных и коммуникации планетарного масштаба.</a:t>
            </a:r>
          </a:p>
          <a:p>
            <a:endParaRPr lang="ru-RU" dirty="0"/>
          </a:p>
        </p:txBody>
      </p:sp>
      <p:pic>
        <p:nvPicPr>
          <p:cNvPr id="13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983" y="1091738"/>
            <a:ext cx="5116484" cy="3836324"/>
          </a:xfrm>
        </p:spPr>
      </p:pic>
    </p:spTree>
    <p:extLst>
      <p:ext uri="{BB962C8B-B14F-4D97-AF65-F5344CB8AC3E}">
        <p14:creationId xmlns:p14="http://schemas.microsoft.com/office/powerpoint/2010/main" val="273197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уровню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классифицируются: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599484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Рисунок24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18764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6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сайты чаще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всего преследуют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создатели?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388977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725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Социальная сеть работников</a:t>
            </a:r>
            <a:br>
              <a:rPr lang="ru-RU" dirty="0"/>
            </a:br>
            <a:r>
              <a:rPr lang="ru-RU" dirty="0"/>
              <a:t> образования nsportal.ru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5620367"/>
              </p:ext>
            </p:extLst>
          </p:nvPr>
        </p:nvGraphicFramePr>
        <p:xfrm>
          <a:off x="457200" y="1600200"/>
          <a:ext cx="43308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56792"/>
            <a:ext cx="3528392" cy="4169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328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268</TotalTime>
  <Words>488</Words>
  <Application>Microsoft Office PowerPoint</Application>
  <PresentationFormat>Экран (4:3)</PresentationFormat>
  <Paragraphs>45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  <vt:variant>
        <vt:lpstr>Произвольные показы</vt:lpstr>
      </vt:variant>
      <vt:variant>
        <vt:i4>1</vt:i4>
      </vt:variant>
    </vt:vector>
  </HeadingPairs>
  <TitlesOfParts>
    <vt:vector size="15" baseType="lpstr">
      <vt:lpstr>Трек</vt:lpstr>
      <vt:lpstr>Создание  Web – сайта </vt:lpstr>
      <vt:lpstr>Конституция РФ</vt:lpstr>
      <vt:lpstr>Анкетирования «Инновация и нововведения в ДОУ », разработанной К.Ю. Белой (март 2013г.) Цель: Определить  уровень взгляда  к предлагаемому новшеству, как открытия своего сайта. Умение свободно размышлять. </vt:lpstr>
      <vt:lpstr>Инновация</vt:lpstr>
      <vt:lpstr>Что такое ИКТ?</vt:lpstr>
      <vt:lpstr>Что такое сайт?</vt:lpstr>
      <vt:lpstr>По уровню сайты классифицируются:</vt:lpstr>
      <vt:lpstr>  Какие сайты чаще всего преследуют создатели? </vt:lpstr>
      <vt:lpstr>Социальная сеть работников  образования nsportal.ru</vt:lpstr>
      <vt:lpstr>Мой мини – сайт </vt:lpstr>
      <vt:lpstr>Свидетельство о регистрации СМИ Эл № ФС77-43268 выдано Федеральной службой по надзору в сфере связи, информационных технологий и массовых коммуникаций 28 декабря 2010 г.:</vt:lpstr>
      <vt:lpstr>Заключение </vt:lpstr>
      <vt:lpstr>Желаю удачи! </vt:lpstr>
      <vt:lpstr>Произвольный показ 1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 Web – сайта </dc:title>
  <dc:creator>User</dc:creator>
  <cp:lastModifiedBy>User</cp:lastModifiedBy>
  <cp:revision>31</cp:revision>
  <dcterms:created xsi:type="dcterms:W3CDTF">2013-03-11T12:38:08Z</dcterms:created>
  <dcterms:modified xsi:type="dcterms:W3CDTF">2013-03-19T15:42:37Z</dcterms:modified>
</cp:coreProperties>
</file>