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53E-263B-4D0C-86B3-A7814142FAEC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4980-8738-4959-8168-D22B5CE65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53E-263B-4D0C-86B3-A7814142FAEC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4980-8738-4959-8168-D22B5CE65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53E-263B-4D0C-86B3-A7814142FAEC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4980-8738-4959-8168-D22B5CE65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53E-263B-4D0C-86B3-A7814142FAEC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4980-8738-4959-8168-D22B5CE65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53E-263B-4D0C-86B3-A7814142FAEC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4980-8738-4959-8168-D22B5CE65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53E-263B-4D0C-86B3-A7814142FAEC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4980-8738-4959-8168-D22B5CE65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53E-263B-4D0C-86B3-A7814142FAEC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4980-8738-4959-8168-D22B5CE65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53E-263B-4D0C-86B3-A7814142FAEC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4980-8738-4959-8168-D22B5CE65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53E-263B-4D0C-86B3-A7814142FAEC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4980-8738-4959-8168-D22B5CE65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53E-263B-4D0C-86B3-A7814142FAEC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4980-8738-4959-8168-D22B5CE65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453E-263B-4D0C-86B3-A7814142FAEC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E4980-8738-4959-8168-D22B5CE65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453E-263B-4D0C-86B3-A7814142FAEC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E4980-8738-4959-8168-D22B5CE653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52413" y="0"/>
            <a:ext cx="9396413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Классный час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u="sng" dirty="0" smtClean="0"/>
              <a:t>«Что мы едим. Быстрое питание»</a:t>
            </a:r>
            <a:endParaRPr lang="ru-RU" sz="53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893175" cy="4525963"/>
          </a:xfrm>
        </p:spPr>
        <p:txBody>
          <a:bodyPr/>
          <a:lstStyle/>
          <a:p>
            <a:r>
              <a:rPr lang="ru-RU" sz="4400" b="1" dirty="0" smtClean="0"/>
              <a:t>«Мы </a:t>
            </a:r>
            <a:r>
              <a:rPr lang="ru-RU" sz="4400" b="1" dirty="0" smtClean="0"/>
              <a:t>живём не для того, чтобы есть, а едим для того, чтобы жить</a:t>
            </a:r>
            <a:r>
              <a:rPr lang="ru-RU" sz="4400" b="1" dirty="0" smtClean="0"/>
              <a:t>.» </a:t>
            </a:r>
            <a:r>
              <a:rPr lang="ru-RU" sz="4400" dirty="0" smtClean="0"/>
              <a:t>Сократ</a:t>
            </a:r>
          </a:p>
          <a:p>
            <a:r>
              <a:rPr lang="ru-RU" sz="4400" b="1" dirty="0" smtClean="0"/>
              <a:t>«Животные </a:t>
            </a:r>
            <a:r>
              <a:rPr lang="ru-RU" sz="4400" b="1" dirty="0" smtClean="0"/>
              <a:t>кормятся, люди едят; но только умные люди умеют есть</a:t>
            </a:r>
            <a:r>
              <a:rPr lang="ru-RU" sz="4400" dirty="0" smtClean="0"/>
              <a:t>.» </a:t>
            </a:r>
            <a:r>
              <a:rPr lang="ru-RU" sz="4400" dirty="0" smtClean="0"/>
              <a:t>А. </a:t>
            </a:r>
            <a:r>
              <a:rPr lang="ru-RU" sz="4400" dirty="0" err="1" smtClean="0"/>
              <a:t>Брильян-Саверен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3816350" cy="332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2656"/>
            <a:ext cx="532095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6381328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Питание должно быть полноценным, т.е</a:t>
            </a:r>
            <a:r>
              <a:rPr lang="ru-RU" sz="2400" b="1" i="1" dirty="0" smtClean="0"/>
              <a:t>. </a:t>
            </a:r>
            <a:r>
              <a:rPr lang="ru-RU" sz="2400" b="1" i="1" u="sng" dirty="0" smtClean="0"/>
              <a:t>разнообразным</a:t>
            </a:r>
            <a:r>
              <a:rPr lang="ru-RU" b="1" i="1" u="sng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0953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6672"/>
            <a:ext cx="1814390" cy="28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5183"/>
            <a:ext cx="3456384" cy="35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2120" y="3718946"/>
            <a:ext cx="3808352" cy="287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62427" y="260648"/>
            <a:ext cx="3194267" cy="199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08" y="260648"/>
            <a:ext cx="4602310" cy="335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716016" cy="672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44049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Рацион  питания</a:t>
            </a:r>
            <a:endParaRPr lang="ru-RU" sz="8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413" y="2528888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025" y="1527793"/>
            <a:ext cx="7529975" cy="533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0"/>
            <a:ext cx="4636749" cy="281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80928"/>
            <a:ext cx="2969890" cy="199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60648"/>
            <a:ext cx="3744416" cy="262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627" y="4814203"/>
            <a:ext cx="3032373" cy="204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061" y="2852936"/>
            <a:ext cx="5856833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63788" y="-11113"/>
            <a:ext cx="6780212" cy="66802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076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ПИРАМИДА ПИТАНИЯ</a:t>
            </a:r>
            <a:r>
              <a:rPr lang="ru-RU" sz="3200" dirty="0" smtClean="0"/>
              <a:t>, рекомендованная  Всемирной  Организацией здравоохранения.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396536" cy="177281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7200" b="1" dirty="0" smtClean="0"/>
              <a:t>Быстрое питание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1772816"/>
            <a:ext cx="9324528" cy="50851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Быстрое питание, </a:t>
            </a:r>
            <a:r>
              <a:rPr lang="ru-RU" sz="4400" b="1" dirty="0" err="1" smtClean="0">
                <a:solidFill>
                  <a:schemeClr val="tx1"/>
                </a:solidFill>
              </a:rPr>
              <a:t>фастфуд</a:t>
            </a:r>
            <a:r>
              <a:rPr lang="ru-RU" sz="4400" b="1" dirty="0" smtClean="0">
                <a:solidFill>
                  <a:schemeClr val="tx1"/>
                </a:solidFill>
              </a:rPr>
              <a:t> (англ. </a:t>
            </a:r>
            <a:r>
              <a:rPr lang="ru-RU" sz="4400" b="1" dirty="0" err="1" smtClean="0">
                <a:solidFill>
                  <a:schemeClr val="tx1"/>
                </a:solidFill>
              </a:rPr>
              <a:t>fast</a:t>
            </a: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r>
              <a:rPr lang="ru-RU" sz="4400" b="1" dirty="0" err="1" smtClean="0">
                <a:solidFill>
                  <a:schemeClr val="tx1"/>
                </a:solidFill>
              </a:rPr>
              <a:t>food</a:t>
            </a:r>
            <a:r>
              <a:rPr lang="ru-RU" sz="4400" b="1" dirty="0" smtClean="0">
                <a:solidFill>
                  <a:schemeClr val="tx1"/>
                </a:solidFill>
              </a:rPr>
              <a:t>, </a:t>
            </a:r>
            <a:r>
              <a:rPr lang="ru-RU" sz="4400" b="1" dirty="0" err="1" smtClean="0">
                <a:solidFill>
                  <a:schemeClr val="tx1"/>
                </a:solidFill>
              </a:rPr>
              <a:t>[ˈfɑstˌfud</a:t>
            </a:r>
            <a:r>
              <a:rPr lang="ru-RU" sz="4400" b="1" dirty="0" smtClean="0">
                <a:solidFill>
                  <a:schemeClr val="tx1"/>
                </a:solidFill>
              </a:rPr>
              <a:t>]) — понятие, включающее в себя употребление блюд быстрого приготовления, обычно предлагаемых специализированными заведениями.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52413" y="274638"/>
            <a:ext cx="9396413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История быстрого питания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Индустрия </a:t>
            </a:r>
            <a:r>
              <a:rPr lang="ru-RU" b="1" dirty="0" err="1" smtClean="0"/>
              <a:t>фастфуда</a:t>
            </a:r>
            <a:r>
              <a:rPr lang="ru-RU" b="1" dirty="0" smtClean="0"/>
              <a:t> возникла в 1920-е годы в Америке.</a:t>
            </a:r>
          </a:p>
          <a:p>
            <a:r>
              <a:rPr lang="ru-RU" b="1" dirty="0" smtClean="0"/>
              <a:t>Устойчивая цена (5 центов вплоть до 1946 года) и </a:t>
            </a:r>
            <a:r>
              <a:rPr lang="ru-RU" b="1" dirty="0" err="1" smtClean="0"/>
              <a:t>диковинность</a:t>
            </a:r>
            <a:r>
              <a:rPr lang="ru-RU" b="1" dirty="0" smtClean="0"/>
              <a:t> привлекала покупателей, а сомнения в безопасности продукта были развеяны в результате хитрого хода владельца компании Билли </a:t>
            </a:r>
            <a:r>
              <a:rPr lang="ru-RU" b="1" dirty="0" err="1" smtClean="0"/>
              <a:t>Инграма</a:t>
            </a:r>
            <a:r>
              <a:rPr lang="ru-RU" b="1" dirty="0" smtClean="0"/>
              <a:t> (когда специально нанятые люди в белых халатах создавали впечатление, что даже врачи покупают гамбургеры)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41168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906180" cy="260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852936"/>
            <a:ext cx="3816424" cy="253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5" y="4581128"/>
            <a:ext cx="260213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1" y="4941168"/>
            <a:ext cx="294408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Распространение в России</a:t>
            </a:r>
            <a:endParaRPr lang="ru-RU" sz="5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401839" cy="329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40438"/>
            <a:ext cx="3960440" cy="263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861047"/>
            <a:ext cx="4248472" cy="282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75515"/>
            <a:ext cx="4067944" cy="268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Влияние на здоровье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468544" cy="5257800"/>
          </a:xfrm>
        </p:spPr>
        <p:txBody>
          <a:bodyPr>
            <a:normAutofit/>
          </a:bodyPr>
          <a:lstStyle/>
          <a:p>
            <a:r>
              <a:rPr lang="ru-RU" sz="4000" b="1" dirty="0" err="1" smtClean="0"/>
              <a:t>фаст-фуды</a:t>
            </a:r>
            <a:r>
              <a:rPr lang="ru-RU" sz="4000" b="1" dirty="0" smtClean="0"/>
              <a:t> – это высококалорийные блюда, постоянное употребление которых приводит к ожирению.</a:t>
            </a:r>
            <a:endParaRPr lang="ru-RU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668" y="3645024"/>
            <a:ext cx="46026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452" y="3573016"/>
            <a:ext cx="43742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r>
              <a:rPr lang="ru-RU" sz="4000" b="1" dirty="0" err="1" smtClean="0"/>
              <a:t>Фастфуды</a:t>
            </a:r>
            <a:r>
              <a:rPr lang="ru-RU" sz="4000" b="1" dirty="0" smtClean="0"/>
              <a:t> содержат много консервантов, пищевых добавок, красителей, </a:t>
            </a:r>
            <a:r>
              <a:rPr lang="ru-RU" sz="4000" b="1" dirty="0" err="1" smtClean="0"/>
              <a:t>ароматизаторов</a:t>
            </a:r>
            <a:r>
              <a:rPr lang="ru-RU" sz="4000" b="1" dirty="0" smtClean="0"/>
              <a:t> и т.д. Естественно, что вся эта химия вредна для организма.</a:t>
            </a:r>
            <a:endParaRPr lang="ru-RU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068959"/>
            <a:ext cx="6245966" cy="37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56992"/>
            <a:ext cx="321433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постоянное их употребление может привести к химической зависимости от    транс-жиров, добавок, </a:t>
            </a:r>
            <a:r>
              <a:rPr lang="ru-RU" sz="4000" b="1" dirty="0" err="1" smtClean="0"/>
              <a:t>ароматизаторов</a:t>
            </a:r>
            <a:r>
              <a:rPr lang="ru-RU" sz="4000" b="1" dirty="0" smtClean="0"/>
              <a:t>, содержащихся в </a:t>
            </a:r>
            <a:r>
              <a:rPr lang="ru-RU" sz="4000" b="1" dirty="0" err="1" smtClean="0"/>
              <a:t>фаст-фудах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40968"/>
            <a:ext cx="543609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63367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59765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влияние </a:t>
            </a:r>
            <a:r>
              <a:rPr lang="ru-RU" sz="4000" b="1" dirty="0" err="1" smtClean="0"/>
              <a:t>фастфуда</a:t>
            </a:r>
            <a:r>
              <a:rPr lang="ru-RU" sz="4000" b="1" dirty="0" smtClean="0"/>
              <a:t>  на  организм человека, и выявили, что </a:t>
            </a:r>
            <a:r>
              <a:rPr lang="ru-RU" sz="4000" b="1" dirty="0" err="1" smtClean="0"/>
              <a:t>Фастфуд</a:t>
            </a:r>
            <a:r>
              <a:rPr lang="ru-RU" sz="4000" b="1" dirty="0" smtClean="0"/>
              <a:t> сильно вредит мозгу, уменьшая его в размере</a:t>
            </a:r>
            <a:endParaRPr lang="ru-RU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3126532" cy="261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3019400" cy="226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0061" y="3140968"/>
            <a:ext cx="352393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232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Классный час «Что мы едим. Быстрое питание»</vt:lpstr>
      <vt:lpstr>Быстрое питание</vt:lpstr>
      <vt:lpstr>История быстрого питания</vt:lpstr>
      <vt:lpstr>Слайд 4</vt:lpstr>
      <vt:lpstr>Распространение в России</vt:lpstr>
      <vt:lpstr>Влияние на здоровье</vt:lpstr>
      <vt:lpstr>Слайд 7</vt:lpstr>
      <vt:lpstr>Слайд 8</vt:lpstr>
      <vt:lpstr>Слайд 9</vt:lpstr>
      <vt:lpstr>Слайд 10</vt:lpstr>
      <vt:lpstr>Слайд 11</vt:lpstr>
      <vt:lpstr>Слайд 12</vt:lpstr>
      <vt:lpstr>Рацион  питания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Быстрое питание</dc:title>
  <dc:creator>Козлова</dc:creator>
  <cp:lastModifiedBy>Козлова</cp:lastModifiedBy>
  <cp:revision>17</cp:revision>
  <dcterms:created xsi:type="dcterms:W3CDTF">2012-12-11T01:53:40Z</dcterms:created>
  <dcterms:modified xsi:type="dcterms:W3CDTF">2013-11-08T14:43:43Z</dcterms:modified>
</cp:coreProperties>
</file>