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8" r:id="rId6"/>
    <p:sldId id="269" r:id="rId7"/>
    <p:sldId id="273" r:id="rId8"/>
    <p:sldId id="274" r:id="rId9"/>
    <p:sldId id="275" r:id="rId10"/>
    <p:sldId id="277" r:id="rId11"/>
    <p:sldId id="263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C82E-E931-4FB4-8EE5-7E323D867743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87CC-7AFA-4D55-8A74-2B5877627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4C90-9357-464C-A825-F725C1942A3A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E41E-6E20-4A90-8DA7-A7AD15513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0793-DA89-4A39-AD13-DD056244602F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0FAC-3861-4018-94D3-7D3184061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6B72-359E-470C-A66D-48214289B5A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704B-69BC-4E75-BAEE-88FA766A3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035C-B6CD-4309-AC59-69AE2CFBB74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8CA5-BCBD-4DAE-B8E7-CA64631E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2FEA-478F-40B9-95D3-EC5580F97E68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EB89-FF9B-48D1-A18F-BCC95B5C0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CDFD-5B68-40F8-80F6-1DCB32F3FC99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428B-804F-4C84-AF78-109DE157F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3273-C373-4D14-A0EA-368EB75B9EF5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2F5D-CB35-486F-8461-D7E2C0026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B0EE-724A-4F8A-BD42-3DE680B43B1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15AA-A04D-41E1-87CC-71CF126EB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DBA2-0BBF-4DCA-B103-85D6D2008277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606C-8D5C-4E6A-9CEF-D71B768BB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B718-3E7F-4220-B854-57D6C4C6D031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7B4B-4A8C-462B-AC3E-6D4F105DD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460E9-7574-4DCB-9BA5-72C654B4D5E5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C41EA5-D9BA-43DD-8F7F-94B13B592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club61001671" TargetMode="External"/><Relationship Id="rId2" Type="http://schemas.openxmlformats.org/officeDocument/2006/relationships/hyperlink" Target="http://www.rodb-v.ru/word-of-the-precious-gift/olimpiada_2014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ctualcomment.ru/theme/1705/" TargetMode="External"/><Relationship Id="rId5" Type="http://schemas.openxmlformats.org/officeDocument/2006/relationships/hyperlink" Target="http://blogs.privet.ru/community/chrenwam_frank_57?page=3" TargetMode="External"/><Relationship Id="rId4" Type="http://schemas.openxmlformats.org/officeDocument/2006/relationships/hyperlink" Target="http://sochi2013.com/simvoly-olimpijskix-igr-v-sochi-v-2014/talismany-zimnix-jlimpijskix-igr-v-sochi-2014/mishk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1468438"/>
          </a:xfrm>
        </p:spPr>
        <p:txBody>
          <a:bodyPr/>
          <a:lstStyle/>
          <a:p>
            <a:r>
              <a:rPr lang="ru-RU" sz="4000" b="1" smtClean="0"/>
              <a:t>Зимние олимпийские игры в городе Сочи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1300"/>
            <a:ext cx="6400800" cy="285750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600" dirty="0" smtClean="0">
                <a:solidFill>
                  <a:schemeClr val="tx1"/>
                </a:solidFill>
                <a:latin typeface="Georgia" pitchFamily="18" charset="0"/>
              </a:rPr>
              <a:t>воспитатель </a:t>
            </a:r>
            <a:endParaRPr lang="ru-RU" sz="2600" dirty="0">
              <a:solidFill>
                <a:schemeClr val="tx1"/>
              </a:solidFill>
              <a:latin typeface="Georgia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  <a:latin typeface="Georgia" pitchFamily="18" charset="0"/>
              </a:rPr>
              <a:t>МБДОУ детский сад №15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  <a:latin typeface="Georgia" pitchFamily="18" charset="0"/>
              </a:rPr>
              <a:t>«Мальвина»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err="1" smtClean="0">
                <a:solidFill>
                  <a:schemeClr val="tx1"/>
                </a:solidFill>
                <a:latin typeface="Georgia" pitchFamily="18" charset="0"/>
              </a:rPr>
              <a:t>ст.Бузиновская</a:t>
            </a:r>
            <a:endParaRPr lang="ru-RU" sz="2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  <a:latin typeface="Georgia" pitchFamily="18" charset="0"/>
              </a:rPr>
              <a:t>Щербакова Наталья Анатольевна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2014 год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sportobzor.com.ua/uploads/Sannyiy%20sport(1)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3"/>
            <a:ext cx="9153525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4" descr="data:image/jpeg;base64,/9j/4AAQSkZJRgABAQAAAQABAAD/2wCEAAkGBxQSEhQSExQWFBQXFBgXFRYYFxUaFxkVGRUXFxUUFhcZHCogGRolHBUYIjEiJSkrLi4uFx8zODMsNygtLisBCgoKDg0OGhAQGiwkHB8sLywsLC8sLCwsLCwsLCwsLCwsLCwsLCwsLDcsLCwsLCwsLCwsLCwsLCw3KywsLDcsLP/AABEIALAA8AMBIgACEQEDEQH/xAAcAAEAAQUBAQAAAAAAAAAAAAAABgEDBAUHAgj/xABEEAABAwIDBAcDCgMGBwAAAAABAAIDBBEFEiEGBzFREyJBYXGBkTJSoRQjQmJygpKxwdEzovAWQ1NzsuEVF2OTs8Lx/8QAGQEBAAMBAQAAAAAAAAAAAAAAAAECAwQF/8QAJBEBAAICAgIBBAMAAAAAAAAAAAECAxESITFBUQQTImEUgaH/2gAMAwEAAhEDEQA/AO1oiICIiAiIgIiICIiAiIgIiICIiAiIgIiICIiAiIgIiICIiAiIgIiICIiAiIgIiICIiAiIgIiICIiAiIgIiICIiAiIgIiICIiAiIgIiICIiAiIgIiICIiAiIgIiICIiAipdEFUQqzNVMYLuexo+s5o/MoLyLQVW2uHx6OraYHkJWE+jSVah2+w1xsK6n85A3/VZBJEWNSV8UovHIyQc2Pa4fylZAKCqIiAiIgIiICIiAiIgIiICIiAiIgKG7a7xaXDjkdeaa1+iYR1R2F7jo3w4lN4u2bcPiysLene05L+ywcOlf3A6AcXHwK5ZuwwiOqxN3yxpkd0YmaJLEvde2Z44cDey1pSNblG2zO+urlPzFJGB3iaU/y5VcG8HGn6spXn7FBMR6l5XaYoGRjqtazwAb+Sw6/G6eEEyzxsHbd4TnHqqNftw9+9jEw4scLOBsR8mAIPIgu0Kuf8y8QIu+cRdxjp2/mCobvCxwVVfUSwuJjc8FpBNiA0C9u+yjTWEraOOvCNft02beRU/Sr3+EbYif8Ax2+K0+J7w6p2kdTVnvfJGPgxn6qHCFXBGraj4N6Zk+0FZJ7VTOfGV9vzWDIHPN3OLj9Ykn4q6GK42NNQcmMIF7bTrMZF3K82mKI5MKnDozmY5zHc2ktPqFNMD3m4jTWBlE7fdmGbyDhYhR9lGrzcMvwBVZiJ8m5dgwLfHTS2FTG+ndzHXj9RqPRTzDcap6gZoJo5B9V4J8xxC+aosDeTo0rb0mzUo1Ac09hFwfVZzjj0mJl9Gqq4nh+MvpTY4hYj6GfpT4ZRmKl+zm3D6iZkLYnygnrydGYw1uvWOY3PkFWcVoja3KE9REWSRERBRYeK4rDTRmWeRsbB2uPbyA4k9wWu2q2njomAnryuByR3te30nH6LO8rgW0e0MlXN0kjzIRex4MaOUbOAHfxK2xYZv36Uvfi7Fg+82lqJxCGyRtcQGSPDQHOOjRlvmbfmQpyuI7r9jXVEjaudpEMbg6MHjI8G4dzyg28Suh7Wbd01DdrnCSUC5Y08L8Mzhw7hxPJTkpXlxoUtMxuUrRRDYHbhuJtl+bMb47Ei9w5rr2c0+LTopesbRNZ7XFrNo8Zjo6eSolNmsF7czwa3zK2a5Rv0EkrIoWuyxtBleLgZiLBo1Otrn4KaV3bRLjO1WPyVk75ZHZru7OHdYdgHADuVnB8VlglErHODsrm3BOaxHZ8D5Kx8na32jmPJvDzd+y3GF1UEUd3xNkeXWDTnytba3VDSA43setfgumccq8ohbfjVbJ/Fq5dezO4n0B087LBkm10vI73nkut4C9lbqp8t2gWPaB2dxPHRY0U4H6q34x0r2uueS7XXvWbHQk9i175h2BbihxMgC4B9b+J7LK2vgUbhx5K83DDyVuXGj2Hyb1R5utc+Vl6o6qSQi7mRt59W/jmkJ9VMUlDIbQNHFzR4kBemU8X+I0+F3f6brO6SkZ7U8Zd3NfK6/ja3pYLxPXi1445XD3nWjb6kmyjjX3J38LTWxdnSHwjf+qvNLB/dvPjlH5uWtNZI69sgIBcQDmsBxuefd2raCE8TYeYA4A8fNXilZUm0wvsq2jhCPvPH/qCr/wDxd49iOFviHvPlq38lhRx5tG3ceTAXfHh8VrqjFgx5jEZLwbWcRoeVgU1TwbtLduxWod/euHcxrGD4C5WNM7MbSvuT9FznPcfukn8lqJZZn+1IGj3WC35fuvWGxQxysfI3pGh7S8HtaHAnThwWk116Rv5l0nZvd5PNle8dDHpxIzEfVaw2HmV1TBcDhpW5Ym25k6uPif0UaxLedQQAfO5yQCAxrjYdgJtYLzQ718Nk4zGM/Wjkt+JrSF5975Lz23iIhOUVmnqGyNa9jg5rhdrgQQRzBHFXlisLAxvFGU0Lpn8BwHa5x0a0eJWcuSb28cJnFO09WJgce+R98p8mg/iWmKnO2lb24xtCNrsbknldmdmJPzjhwPKNv1B8dVs93mw5rn9JIC2madTwzn3G/qVqtk8BNdVMguQ06vdyYPaPj+6+iaeCKmhDWgMijbe3JoFyT36LpzZOMca+WNY5dyh28ja1uHU4ggAbK5nVsBlijByh57yTYDmCexfPFRUPmfckucTpfUlx7Se1x5qSbxsadPK1xPWkHTOHJrtII/uxi9uchKruw2dNbWNBF426u8O39vNTSsUr+157dr3V7PCko2uI68tnOPbl+gPiT95TReWtAFhoBw8OwKpdbiuK1uU7aRGoFGtutkIsRhDH6PbcxvHEHlyI7is/Edp6WD+JM0Hk27j6NF1C8c3uQx3EUZcewyHKPJo6xVqRaJ3BOnEcZwaSmldDI1zS0kDM0tJA7QDxHgVitjewF4ab2tm4hvffsPeeCk+1m8CetIzluVpu1ojbYHzBcfA8VjYZtUGOBcwxO9+Eix8Y39X42Xb9zcfkz7hDCr0NI53BvmdB6nRTGuxkT+zVsZ9qBsZ83Mj19ViM2Zml1bUU0g/zT+Tgs+NPO1+Uo90TW9uY93DyQBx7FJZNi6prS8up7DjaUHj3AXWjqWyROyPbYrWtq+lZ2pDS89Vs4KAPaQ4HiDxDeAI4nhxWsbUv7PyXsdK7S51WvUxpn3vbbtY+IBsbaeM++57C8+Y1XpmASzkF73yfZa4NHnJb4BT7dxs6z5N0spBL3GzQ1os0EjV1rnhzUyaIYho1o71x3yxWdRDWKzLm2E7BusOqeNwTrY8xfT1ClNBsNGDd/WPNxLj8eHkveLbe0kFwZg53usBefO2g9VD6/epI8ltLBc+8/W3flb+pWU3yWW4xDqFHg8DOy/jwXC94FTEzE5H0xFmuY641b0oGtuw62+Kv1E+JVhtLK8NcdGMFvIMj4+ZWBDhscJuQS5p4u0AI+r+60x4L72rN4hk4l7ZOgJ1cOTja4A8brAdden1gkdlYHSOPY0ErfYRsNXVJ1b0LfDM8/dGjfvELsnJWrGKTKMy5R7R4cP8A5wV6hw6ecjoozl4Zjo3yvqfK67HgG6CFlnTdZ3N5znyb7APiCug4ZgMEHsRjN7x1d4XPBc9vqIjw1iqDbqtl6yjOaWZ/QkH5px6tzqHNadW635eC6aqKq5LW5TteI0LjG+KnyVDHWtnabnmQQP68V2dRfb3Zf5dBZthIwkxnx4tPcbBXw3423KLxuNOSbsccjpazNKcrHMLC7lc6E8hcLqO3ONRvo5IopAXTFkIsQf4rwy9x9pcQxPBpqdxbLG5pHdceRVdm2F1QzX+G5shHcx7XHz0J8l1Wx1tbltlFprGmh2mqulq6h44dK8N7mNOVgHg1oXTd3u0FPhtOb2Msli7jcNHAfEn0XIX8TfjfXxubrYSvc51mgu8ASrWiJ8rd+nX8R3suN+jIb3huvxKh+K7dzS+097vF1h6DRRykwCsm0ZA/XnYBSfCN01bNrIWxD1Ky5Y6p1aUSrsakf9K3h+61gLnGwu491yV3PC9y8DNZnmQ9509ApdhuxdJALNib6WWds/wtFHznQbL1cx6sLgOZ0+HFSvC91cztZHWHIaD1Oq7sYGRjqtA8AtbVVZ7AspyStxQXDd28ERu4C/M9Y/Fb+DBqePsBV+qkda5IaOZNgodju2tLBcdJ0r/dj115F3AKv5WT1CV1RhLHMLG5SLHwNwf67guGQyQ/KyZMz4I5XB2UgOdGTlblv2+ysnHNsqipBYz5qM8QD1iORdy7gtBS0xJ0Bd9kX9eS6MOK0T2rbSY1OJUDf4VLKeXSSgD0YFrJsbd/dxxxDsytF/xG6xG0bidcrB3uu70b+pC8SsY36QPM6D0C7YmIYalv6TaerjhMcD2A5iesATr7mbqjXsIWqqm1VQb1FSfs5s38rLNHqsSGbM7LGx8rvda1x+Frrf4fsvXzGzWNh8es/wDCwOd6gDvWNq497laJsvw7I0sMYknmZYtDmtzXLgRe1m2DTbmjscooupTMkqJL9SzcjM3EWjb7YBF7EKU4Rudc+zqhz3fbdl9GtJNvFwXQcF2BpacWDR3hoDAfEjrO8yVnOWseF9fLjdLFitQS2IGnY7iL2PYAA1oL+HIBSPBdzjpDmqpHu11ucvwBJ+IXZqakZGLMa1o5AAfkr6xtmmfCYqjWB7D0tM2zIx5CwPjbV3i4lSKKJrRZoAHICy9ospmZ8rCIigEREBYlVmIsNFlqiCLVmzz5T1nX/rksWPYhrTnFsw7hqCLEKaIpi0x4HyRtVg5pKqSIiwzXZ3sOosprudx6nZI6mqgwZ7GKR1rB/AxuPZfSy6LvN2DFfHnjs2dl8p4Ag8Wu8V864hRSQPdHKxzHN9prhr/uO9dsTGSimtS+v6enYBdrRbu/2WQF8lYXtfV07ckc7g33TZ1vA8fisx+3VaeMoPkf3WP8f9p5PqOapY32ntb4kKPYtttQU9+kqYwfdBLnejRdfOM+0tS/2pfgAtZNUFxu5wJ59qtH00e5RydvxXfPRNuIYppjzLWsb/Mb/BQzGN7VXJcQxRQDmRnd5X0HoufF/ivJf4BXjDSDlLYYjjFRUm808kncSQ38Is0eisU2Hvk9hjnd4Fx6nRbCj2ZqpbEROaDwdJaMeWY3Km+C7uayVrWPlkEY4MhGRuvvSPDSfJrvFXnjWBFf+GRRjr9GzT6bs7r9vUaQ0epXunPS6U8M1QB22LIh+G3xXXMH3TQR6yNjJ+sDKb93SdT+VTKl2ap2W6mcjgZDmA+yDo3yAWU5o9GnBqXYitqurZkTOOWJud3nlsz1cCpjgm5qNtnTdb/McSfwx2A/EV15rQNAAB3L0srZrStpG8L2KpoQGhoI90BrGebWAA/eut/DTMYLMa1o5AAK6iymZlKiKqKNAiIgIiICIiAiIgIiIAVHGyqvL23QWJaxo4lRLavDqOrbaWHORfK4Cz2391w18tVLXUbTxCfIWcgpiZjwmdOC1+7aNxPQukaOwOa0j1aR/pWuO7CbszHwb+9l9HNpmD6I9FcDAOxaxntHlXjD5zi3UTn/ABv+1GfzmWxpNz0p4ibzMLP1dZd8Cqn37fCOLkNBucYLZ2R/ekkf8AGhSvCd3VPCbizT/wBNjWH8ds/8ymaKs5bz7TxhgUWDQRasjaD2uIu4+LjqVnoipM7SIiKAREQEREBERAREQEREBERAREQEREBERAREQEREBERAREQEREBERAREQEREBFTMmYIKoqZgmYIKoqZglwgqipcJdBVFTMEzBBVERAREQEREBERAREQEREBERAREQEREBeXcCvStVEYc1zTwLSDxGhFjqEEX28r42wiAk9LLcRgOeMlgbyuyagDh3lRfd9te5lDUyVLnSiAx5bm7yHggMu7jq02vzKnmD4FFTFzml73vsHSSOL3lrfZZmP0Rrp3rRS7tqI9JpIOkNyA82aQSRlHmePNbVtTWpZzFplVm3sZdEzoZM0kBnIuwdGwNc4Z9e0AcPeC0eB7wpuj6SoYZHzyZaSKPK24ByuuSdBmc0X1vrYLfP3eUZcXfO6syOHSv6wsBdxvcnQd2gXqDYCmYI8jpWyROvHJnu5vJoBGXKOVu0qYnFpGrPdHtkx4qmvj6OWlHXYHBzTxADHga9YW4KLYXVTfI6islnlvfLCBI62e9yQ29jqQLW7CpWNh6cRPiBkHSPD5ZMwL5CDcZnEcL62FlT+xMJayN8sz42G7Yy4Bo/CAT5rG2t9O/6fJjpj1fzM/4wsB2zBihZI10lQ7NcR29kE2eSSBwBPkqYntmySmMkBkicZAxjjG1xJAzGzc3CxAv9YLa1GyULn52l8d4+ic1hABZwtwuNB2LCZsDAAwdLNdjy5pu3S5uQBlsNQDfjoqteX0025dtd/aSVlW8ySuMNPG0ShoaA+Q2boO9xPb9EqQ0e1EUssUIZJnkjEmoaMjSLjP1jY2HYtXVbC07WSkyT5XEOcAcxuCbG1iXnrHjfivGwmCSMkmqZWubmAZEH+2GAnV3I2DApTk+xak2j1/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1" name="AutoShape 6" descr="data:image/jpeg;base64,/9j/4AAQSkZJRgABAQAAAQABAAD/2wCEAAkGBxQSEhQSExQWFBQXFBgXFRYYFxUaFxkVGRUXFxUUFhcZHCogGRolHBUYIjEiJSkrLi4uFx8zODMsNygtLisBCgoKDg0OGhAQGiwkHB8sLywsLC8sLCwsLCwsLCwsLCwsLCwsLCwsLDcsLCwsLCwsLCwsLCwsLCw3KywsLDcsLP/AABEIALAA8AMBIgACEQEDEQH/xAAcAAEAAQUBAQAAAAAAAAAAAAAABgEDBAUHAgj/xABEEAABAwIDBAcDCgMGBwAAAAABAAIDBBEFEiEGBzFREyJBYXGBkTJSoRQjQmJygpKxwdEzovAWQ1NzsuEVF2OTs8Lx/8QAGQEBAAMBAQAAAAAAAAAAAAAAAAECAwQF/8QAJBEBAAICAgIBBAMAAAAAAAAAAAECAxESITFBUQQTImEUgaH/2gAMAwEAAhEDEQA/AO1oiICIiAiIgIiICIiAiIgIiICIiAiIgIiICIiAiIgIiICIiAiIgIiICIiAiIgIiICIiAiIgIiICIiAiIgIiICIiAiIgIiICIiAiIgIiICIiAiIgIiICIiAiIgIiICIiAipdEFUQqzNVMYLuexo+s5o/MoLyLQVW2uHx6OraYHkJWE+jSVah2+w1xsK6n85A3/VZBJEWNSV8UovHIyQc2Pa4fylZAKCqIiAiIgIiICIiAiIgIiICIiAiIgKG7a7xaXDjkdeaa1+iYR1R2F7jo3w4lN4u2bcPiysLene05L+ywcOlf3A6AcXHwK5ZuwwiOqxN3yxpkd0YmaJLEvde2Z44cDey1pSNblG2zO+urlPzFJGB3iaU/y5VcG8HGn6spXn7FBMR6l5XaYoGRjqtazwAb+Sw6/G6eEEyzxsHbd4TnHqqNftw9+9jEw4scLOBsR8mAIPIgu0Kuf8y8QIu+cRdxjp2/mCobvCxwVVfUSwuJjc8FpBNiA0C9u+yjTWEraOOvCNft02beRU/Sr3+EbYif8Ax2+K0+J7w6p2kdTVnvfJGPgxn6qHCFXBGraj4N6Zk+0FZJ7VTOfGV9vzWDIHPN3OLj9Ykn4q6GK42NNQcmMIF7bTrMZF3K82mKI5MKnDozmY5zHc2ktPqFNMD3m4jTWBlE7fdmGbyDhYhR9lGrzcMvwBVZiJ8m5dgwLfHTS2FTG+ndzHXj9RqPRTzDcap6gZoJo5B9V4J8xxC+aosDeTo0rb0mzUo1Ac09hFwfVZzjj0mJl9Gqq4nh+MvpTY4hYj6GfpT4ZRmKl+zm3D6iZkLYnygnrydGYw1uvWOY3PkFWcVoja3KE9REWSRERBRYeK4rDTRmWeRsbB2uPbyA4k9wWu2q2njomAnryuByR3te30nH6LO8rgW0e0MlXN0kjzIRex4MaOUbOAHfxK2xYZv36Uvfi7Fg+82lqJxCGyRtcQGSPDQHOOjRlvmbfmQpyuI7r9jXVEjaudpEMbg6MHjI8G4dzyg28Suh7Wbd01DdrnCSUC5Y08L8Mzhw7hxPJTkpXlxoUtMxuUrRRDYHbhuJtl+bMb47Ei9w5rr2c0+LTopesbRNZ7XFrNo8Zjo6eSolNmsF7czwa3zK2a5Rv0EkrIoWuyxtBleLgZiLBo1Otrn4KaV3bRLjO1WPyVk75ZHZru7OHdYdgHADuVnB8VlglErHODsrm3BOaxHZ8D5Kx8na32jmPJvDzd+y3GF1UEUd3xNkeXWDTnytba3VDSA43setfgumccq8ohbfjVbJ/Fq5dezO4n0B087LBkm10vI73nkut4C9lbqp8t2gWPaB2dxPHRY0U4H6q34x0r2uueS7XXvWbHQk9i175h2BbihxMgC4B9b+J7LK2vgUbhx5K83DDyVuXGj2Hyb1R5utc+Vl6o6qSQi7mRt59W/jmkJ9VMUlDIbQNHFzR4kBemU8X+I0+F3f6brO6SkZ7U8Zd3NfK6/ja3pYLxPXi1445XD3nWjb6kmyjjX3J38LTWxdnSHwjf+qvNLB/dvPjlH5uWtNZI69sgIBcQDmsBxuefd2raCE8TYeYA4A8fNXilZUm0wvsq2jhCPvPH/qCr/wDxd49iOFviHvPlq38lhRx5tG3ceTAXfHh8VrqjFgx5jEZLwbWcRoeVgU1TwbtLduxWod/euHcxrGD4C5WNM7MbSvuT9FznPcfukn8lqJZZn+1IGj3WC35fuvWGxQxysfI3pGh7S8HtaHAnThwWk116Rv5l0nZvd5PNle8dDHpxIzEfVaw2HmV1TBcDhpW5Ym25k6uPif0UaxLedQQAfO5yQCAxrjYdgJtYLzQ718Nk4zGM/Wjkt+JrSF5975Lz23iIhOUVmnqGyNa9jg5rhdrgQQRzBHFXlisLAxvFGU0Lpn8BwHa5x0a0eJWcuSb28cJnFO09WJgce+R98p8mg/iWmKnO2lb24xtCNrsbknldmdmJPzjhwPKNv1B8dVs93mw5rn9JIC2madTwzn3G/qVqtk8BNdVMguQ06vdyYPaPj+6+iaeCKmhDWgMijbe3JoFyT36LpzZOMca+WNY5dyh28ja1uHU4ggAbK5nVsBlijByh57yTYDmCexfPFRUPmfckucTpfUlx7Se1x5qSbxsadPK1xPWkHTOHJrtII/uxi9uchKruw2dNbWNBF426u8O39vNTSsUr+157dr3V7PCko2uI68tnOPbl+gPiT95TReWtAFhoBw8OwKpdbiuK1uU7aRGoFGtutkIsRhDH6PbcxvHEHlyI7is/Edp6WD+JM0Hk27j6NF1C8c3uQx3EUZcewyHKPJo6xVqRaJ3BOnEcZwaSmldDI1zS0kDM0tJA7QDxHgVitjewF4ab2tm4hvffsPeeCk+1m8CetIzluVpu1ojbYHzBcfA8VjYZtUGOBcwxO9+Eix8Y39X42Xb9zcfkz7hDCr0NI53BvmdB6nRTGuxkT+zVsZ9qBsZ83Mj19ViM2Zml1bUU0g/zT+Tgs+NPO1+Uo90TW9uY93DyQBx7FJZNi6prS8up7DjaUHj3AXWjqWyROyPbYrWtq+lZ2pDS89Vs4KAPaQ4HiDxDeAI4nhxWsbUv7PyXsdK7S51WvUxpn3vbbtY+IBsbaeM++57C8+Y1XpmASzkF73yfZa4NHnJb4BT7dxs6z5N0spBL3GzQ1os0EjV1rnhzUyaIYho1o71x3yxWdRDWKzLm2E7BusOqeNwTrY8xfT1ClNBsNGDd/WPNxLj8eHkveLbe0kFwZg53usBefO2g9VD6/epI8ltLBc+8/W3flb+pWU3yWW4xDqFHg8DOy/jwXC94FTEzE5H0xFmuY641b0oGtuw62+Kv1E+JVhtLK8NcdGMFvIMj4+ZWBDhscJuQS5p4u0AI+r+60x4L72rN4hk4l7ZOgJ1cOTja4A8brAdden1gkdlYHSOPY0ErfYRsNXVJ1b0LfDM8/dGjfvELsnJWrGKTKMy5R7R4cP8A5wV6hw6ecjoozl4Zjo3yvqfK67HgG6CFlnTdZ3N5znyb7APiCug4ZgMEHsRjN7x1d4XPBc9vqIjw1iqDbqtl6yjOaWZ/QkH5px6tzqHNadW635eC6aqKq5LW5TteI0LjG+KnyVDHWtnabnmQQP68V2dRfb3Zf5dBZthIwkxnx4tPcbBXw3423KLxuNOSbsccjpazNKcrHMLC7lc6E8hcLqO3ONRvo5IopAXTFkIsQf4rwy9x9pcQxPBpqdxbLG5pHdceRVdm2F1QzX+G5shHcx7XHz0J8l1Wx1tbltlFprGmh2mqulq6h44dK8N7mNOVgHg1oXTd3u0FPhtOb2Msli7jcNHAfEn0XIX8TfjfXxubrYSvc51mgu8ASrWiJ8rd+nX8R3suN+jIb3huvxKh+K7dzS+097vF1h6DRRykwCsm0ZA/XnYBSfCN01bNrIWxD1Ky5Y6p1aUSrsakf9K3h+61gLnGwu491yV3PC9y8DNZnmQ9509ApdhuxdJALNib6WWds/wtFHznQbL1cx6sLgOZ0+HFSvC91cztZHWHIaD1Oq7sYGRjqtA8AtbVVZ7AspyStxQXDd28ERu4C/M9Y/Fb+DBqePsBV+qkda5IaOZNgodju2tLBcdJ0r/dj115F3AKv5WT1CV1RhLHMLG5SLHwNwf67guGQyQ/KyZMz4I5XB2UgOdGTlblv2+ysnHNsqipBYz5qM8QD1iORdy7gtBS0xJ0Bd9kX9eS6MOK0T2rbSY1OJUDf4VLKeXSSgD0YFrJsbd/dxxxDsytF/xG6xG0bidcrB3uu70b+pC8SsY36QPM6D0C7YmIYalv6TaerjhMcD2A5iesATr7mbqjXsIWqqm1VQb1FSfs5s38rLNHqsSGbM7LGx8rvda1x+Frrf4fsvXzGzWNh8es/wDCwOd6gDvWNq497laJsvw7I0sMYknmZYtDmtzXLgRe1m2DTbmjscooupTMkqJL9SzcjM3EWjb7YBF7EKU4Rudc+zqhz3fbdl9GtJNvFwXQcF2BpacWDR3hoDAfEjrO8yVnOWseF9fLjdLFitQS2IGnY7iL2PYAA1oL+HIBSPBdzjpDmqpHu11ucvwBJ+IXZqakZGLMa1o5AAfkr6xtmmfCYqjWB7D0tM2zIx5CwPjbV3i4lSKKJrRZoAHICy9ospmZ8rCIigEREBYlVmIsNFlqiCLVmzz5T1nX/rksWPYhrTnFsw7hqCLEKaIpi0x4HyRtVg5pKqSIiwzXZ3sOosprudx6nZI6mqgwZ7GKR1rB/AxuPZfSy6LvN2DFfHnjs2dl8p4Ag8Wu8V864hRSQPdHKxzHN9prhr/uO9dsTGSimtS+v6enYBdrRbu/2WQF8lYXtfV07ckc7g33TZ1vA8fisx+3VaeMoPkf3WP8f9p5PqOapY32ntb4kKPYtttQU9+kqYwfdBLnejRdfOM+0tS/2pfgAtZNUFxu5wJ59qtH00e5RydvxXfPRNuIYppjzLWsb/Mb/BQzGN7VXJcQxRQDmRnd5X0HoufF/ivJf4BXjDSDlLYYjjFRUm808kncSQ38Is0eisU2Hvk9hjnd4Fx6nRbCj2ZqpbEROaDwdJaMeWY3Km+C7uayVrWPlkEY4MhGRuvvSPDSfJrvFXnjWBFf+GRRjr9GzT6bs7r9vUaQ0epXunPS6U8M1QB22LIh+G3xXXMH3TQR6yNjJ+sDKb93SdT+VTKl2ap2W6mcjgZDmA+yDo3yAWU5o9GnBqXYitqurZkTOOWJud3nlsz1cCpjgm5qNtnTdb/McSfwx2A/EV15rQNAAB3L0srZrStpG8L2KpoQGhoI90BrGebWAA/eut/DTMYLMa1o5AAK6iymZlKiKqKNAiIgIiICIiAiIgIiIAVHGyqvL23QWJaxo4lRLavDqOrbaWHORfK4Cz2391w18tVLXUbTxCfIWcgpiZjwmdOC1+7aNxPQukaOwOa0j1aR/pWuO7CbszHwb+9l9HNpmD6I9FcDAOxaxntHlXjD5zi3UTn/ABv+1GfzmWxpNz0p4ibzMLP1dZd8Cqn37fCOLkNBucYLZ2R/ekkf8AGhSvCd3VPCbizT/wBNjWH8ds/8ymaKs5bz7TxhgUWDQRasjaD2uIu4+LjqVnoipM7SIiKAREQEREBERAREQEREBERAREQEREBERAREQEREBERAREQEREBERAREQEREBFTMmYIKoqZgmYIKoqZglwgqipcJdBVFTMEzBBVERAREQEREBERAREQEREBERAREQEREBeXcCvStVEYc1zTwLSDxGhFjqEEX28r42wiAk9LLcRgOeMlgbyuyagDh3lRfd9te5lDUyVLnSiAx5bm7yHggMu7jq02vzKnmD4FFTFzml73vsHSSOL3lrfZZmP0Rrp3rRS7tqI9JpIOkNyA82aQSRlHmePNbVtTWpZzFplVm3sZdEzoZM0kBnIuwdGwNc4Z9e0AcPeC0eB7wpuj6SoYZHzyZaSKPK24ByuuSdBmc0X1vrYLfP3eUZcXfO6syOHSv6wsBdxvcnQd2gXqDYCmYI8jpWyROvHJnu5vJoBGXKOVu0qYnFpGrPdHtkx4qmvj6OWlHXYHBzTxADHga9YW4KLYXVTfI6islnlvfLCBI62e9yQ29jqQLW7CpWNh6cRPiBkHSPD5ZMwL5CDcZnEcL62FlT+xMJayN8sz42G7Yy4Bo/CAT5rG2t9O/6fJjpj1fzM/4wsB2zBihZI10lQ7NcR29kE2eSSBwBPkqYntmySmMkBkicZAxjjG1xJAzGzc3CxAv9YLa1GyULn52l8d4+ic1hABZwtwuNB2LCZsDAAwdLNdjy5pu3S5uQBlsNQDfjoqteX0025dtd/aSVlW8ySuMNPG0ShoaA+Q2boO9xPb9EqQ0e1EUssUIZJnkjEmoaMjSLjP1jY2HYtXVbC07WSkyT5XEOcAcxuCbG1iXnrHjfivGwmCSMkmqZWubmAZEH+2GAnV3I2DApTk+xak2j1/T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549275"/>
            <a:ext cx="27511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Анастасия\документы\ВОСПИТАТЕЛЬ ГОДА\каритнки\ф. конь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08500"/>
            <a:ext cx="27368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r>
              <a:rPr lang="ru-RU" sz="3600" dirty="0" smtClean="0"/>
              <a:t>Список использованных источников</a:t>
            </a: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16113"/>
            <a:ext cx="8642350" cy="460851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Изображение флага: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http://www.rodb-v.ru/word-of-the-precious-gift/olimpiada_2014/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Изображение карты: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http://vk.com/club61001671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Изображение белого мишки: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http://sochi2013.com/simvoly-olimpijskix-igr-v-sochi-v-2014/talismany-zimnix-jlimpijskix-igr-v-sochi-2014/mishka/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Изображение леопарда: 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http://blogs.privet.ru/community/chrenwam_frank_57?page=3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Изображение зайки: 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http://actualcomment.ru/theme/1705/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документы\ВОСПИТАТЕЛЬ ГОДА\каритнки\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Анастасия\Desktop\олимпиада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стасия\документы\ВОСПИТАТЕЛЬ ГОДА\каритнки\ми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2013" y="0"/>
            <a:ext cx="487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0"/>
            <a:ext cx="530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78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838" y="0"/>
            <a:ext cx="269081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800" y="2846388"/>
            <a:ext cx="13652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8438" y="4365625"/>
            <a:ext cx="248761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preview.nnow.ru/upload/0/data/myupload/1/461/1461892/sergey-schiry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-9525"/>
            <a:ext cx="7488237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23056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Российский биатлонист впервые в карьере выиграл гонку Кубка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0"/>
            <a:ext cx="4700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443288"/>
            <a:ext cx="2381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363" y="4797425"/>
            <a:ext cx="4230687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43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Зимние олимпийские игры в городе Сочи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 в городе Сочи</dc:title>
  <dc:creator>Анастасия</dc:creator>
  <cp:lastModifiedBy>Windows User</cp:lastModifiedBy>
  <cp:revision>27</cp:revision>
  <dcterms:created xsi:type="dcterms:W3CDTF">2014-02-10T17:48:30Z</dcterms:created>
  <dcterms:modified xsi:type="dcterms:W3CDTF">2015-03-13T13:44:27Z</dcterms:modified>
</cp:coreProperties>
</file>