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BBD7"/>
    <a:srgbClr val="CC6600"/>
    <a:srgbClr val="66FFCC"/>
    <a:srgbClr val="FFFF00"/>
    <a:srgbClr val="33CC33"/>
    <a:srgbClr val="FF00FF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9223-8CD8-4830-8115-F36C1107B2AA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6606B-B5FB-4A75-90FE-70DFCD4DE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9223-8CD8-4830-8115-F36C1107B2AA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606B-B5FB-4A75-90FE-70DFCD4D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9223-8CD8-4830-8115-F36C1107B2AA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606B-B5FB-4A75-90FE-70DFCD4D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E69223-8CD8-4830-8115-F36C1107B2AA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A6606B-B5FB-4A75-90FE-70DFCD4DE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9223-8CD8-4830-8115-F36C1107B2AA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606B-B5FB-4A75-90FE-70DFCD4DE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9223-8CD8-4830-8115-F36C1107B2AA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606B-B5FB-4A75-90FE-70DFCD4DE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606B-B5FB-4A75-90FE-70DFCD4DE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9223-8CD8-4830-8115-F36C1107B2AA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9223-8CD8-4830-8115-F36C1107B2AA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606B-B5FB-4A75-90FE-70DFCD4DE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9223-8CD8-4830-8115-F36C1107B2AA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606B-B5FB-4A75-90FE-70DFCD4D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E69223-8CD8-4830-8115-F36C1107B2AA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A6606B-B5FB-4A75-90FE-70DFCD4DE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9223-8CD8-4830-8115-F36C1107B2AA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6606B-B5FB-4A75-90FE-70DFCD4DE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E69223-8CD8-4830-8115-F36C1107B2AA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A6606B-B5FB-4A75-90FE-70DFCD4DE7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321484"/>
          </a:xfrm>
        </p:spPr>
        <p:txBody>
          <a:bodyPr/>
          <a:lstStyle/>
          <a:p>
            <a:pPr algn="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Сартакова Т.Ю.,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Усть - Илимск 2013г.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305800" cy="2664296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–класс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«На страже мира…»</a:t>
            </a:r>
            <a:endParaRPr lang="ru-RU" sz="60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988840"/>
            <a:ext cx="3528392" cy="4338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25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шагает на параде,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Вьются ленты за спиной,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Ленты вьются, а в отряде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девчонки ни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одной.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</a:rPr>
              <a:t>«Четвёртый   лишний</a:t>
            </a:r>
            <a:r>
              <a:rPr lang="ru-RU" sz="3600" b="1" dirty="0" smtClean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13" y="1340768"/>
            <a:ext cx="3097213" cy="4322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328" y="1360983"/>
            <a:ext cx="2135839" cy="2080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374552"/>
            <a:ext cx="2282818" cy="2066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698396"/>
            <a:ext cx="2286000" cy="1946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667995"/>
            <a:ext cx="2016223" cy="2007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6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673110"/>
            <a:ext cx="4847977" cy="3638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0" y="2276872"/>
            <a:ext cx="2135735" cy="2080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43" y="260648"/>
            <a:ext cx="2189196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466" y="419434"/>
            <a:ext cx="3334884" cy="1730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42" y="4653136"/>
            <a:ext cx="2195629" cy="1948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3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61" y="281292"/>
            <a:ext cx="3368352" cy="4136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494" y="295501"/>
            <a:ext cx="2477278" cy="1909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090" y="4581128"/>
            <a:ext cx="2534682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10" y="4797152"/>
            <a:ext cx="2484276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090" y="2483074"/>
            <a:ext cx="2528616" cy="1791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6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700807"/>
            <a:ext cx="2189044" cy="216024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085206"/>
            <a:ext cx="2088232" cy="2270877"/>
          </a:xfrm>
          <a:prstGeom prst="ellipse">
            <a:avLst/>
          </a:prstGeom>
          <a:ln w="63500" cap="rnd">
            <a:solidFill>
              <a:srgbClr val="33CC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852936"/>
            <a:ext cx="2016224" cy="225025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96" y="260648"/>
            <a:ext cx="2024748" cy="226650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53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715" y="932386"/>
            <a:ext cx="2816805" cy="1920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14760"/>
            <a:ext cx="3236130" cy="2345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039598"/>
            <a:ext cx="2646055" cy="1872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948" y="4221088"/>
            <a:ext cx="295136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74807" y="35309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тренник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2522" y="47072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Стенгазеты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9490" y="3744871"/>
            <a:ext cx="210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Коллаж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240" y="253441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 класс </a:t>
            </a:r>
          </a:p>
          <a:p>
            <a:pPr algn="ctr"/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 них тепло ваших рук и сердец…»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605" y="1431310"/>
            <a:ext cx="3716072" cy="2400267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32" y="1431309"/>
            <a:ext cx="3600400" cy="2400267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60" y="3997298"/>
            <a:ext cx="3600400" cy="2400813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261" y="3997296"/>
            <a:ext cx="3744416" cy="2400813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26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332656"/>
            <a:ext cx="378124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FFCC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710" y="327595"/>
            <a:ext cx="3554543" cy="252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FFCC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108654"/>
            <a:ext cx="2367164" cy="3335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FFCC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058384"/>
            <a:ext cx="2394138" cy="338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FFCC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58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21016"/>
          </a:xfrm>
        </p:spPr>
        <p:txBody>
          <a:bodyPr>
            <a:normAutofit fontScale="90000"/>
          </a:bodyPr>
          <a:lstStyle/>
          <a:p>
            <a:r>
              <a:rPr lang="ru-RU" sz="4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44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результаты: </a:t>
            </a:r>
            <a:r>
              <a:rPr lang="ru-RU" sz="4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повышение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знаний у детей о Российской Армии; </a:t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развитие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способности детей отражать свои знания, впечатления, мысли и чувства в играх, изодеятельности, пении, чтении стихотворений, составлении собственных рассказов; </a:t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повышение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заинтересованности родителей в формировании чувства патриотизма у детей.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3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58262">
            <a:off x="342316" y="2613824"/>
            <a:ext cx="800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pPr algn="just"/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силу перемен последних лет всё более заметной стала утрата нашим обществом традиционного российского патриотического сознания. В связи с этим очевидна неотложность решения проблем  воспитания патриотизма у детей  дошкольного возраста. Потому как дошкольный возраст – наиболее оптимальный период становления личности, где закладываются базовые системы ценностей, формируется мировоззрение, национальное самосознание, нравственно-патриотические 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13565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47248" cy="4248472"/>
          </a:xfrm>
        </p:spPr>
        <p:txBody>
          <a:bodyPr>
            <a:noAutofit/>
          </a:bodyPr>
          <a:lstStyle/>
          <a:p>
            <a:pPr algn="just"/>
            <a:r>
              <a:rPr lang="ru-RU" sz="48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8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чувства патриотизма у детей дошкольного возраста, правильного  восприятия понятия о назначении и роли мальчиков как защитников своего Отечества.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32214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33670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чувство уважения к российскому воину, русским богатырям, их силе,  смелости, смекалке;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расширять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 детей о Российской Армии (знакомство с «военными» профессиями, с военной техникой, с флагом России);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осуществлять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гендерное воспитание;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организовать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 с родителями, привлекая их к патриотическому воспитанию детей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4320480"/>
          </a:xfrm>
        </p:spPr>
        <p:txBody>
          <a:bodyPr>
            <a:normAutofit fontScale="90000"/>
          </a:bodyPr>
          <a:lstStyle/>
          <a:p>
            <a:r>
              <a:rPr lang="ru-RU" sz="31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Методы: </a:t>
            </a: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 чтение 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детской  художественной литературы по теме</a:t>
            </a: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 рассматривание 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картин, репродукций, иллюстраций;</a:t>
            </a:r>
            <a:b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 беседы 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ознакомлению с военными профессиями, военной техникой;</a:t>
            </a:r>
            <a:b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 разучивание 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стихотворений, пословиц и поговорок  об армии, силе, мужестве;</a:t>
            </a:r>
            <a:b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 подготовка 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выставок рисунков, аппликаций детей о военных профессиях, военной технике, богатырях земли русской;</a:t>
            </a:r>
            <a:b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 виртуальные 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 в казарму, на поля сражений;</a:t>
            </a:r>
            <a:b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 встречи 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представителями военных профессий;</a:t>
            </a:r>
            <a:b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 просмотр 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анимационных фильмов, мультфильмов видео презентаций об армии, о военных профессиях, военной технике, богатырях земли русской;</a:t>
            </a:r>
            <a:b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 игры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загадки, викторины о военных  профессиях, военной технике,  одежде и оружии богатырей русских;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7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4428728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r>
              <a:rPr lang="ru-RU" sz="48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Работа с детьми.</a:t>
            </a:r>
            <a:b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Работа </a:t>
            </a: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родителями. 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255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68" y="1156656"/>
            <a:ext cx="2107984" cy="1984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828328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«Мужские вопросы»</a:t>
            </a:r>
            <a:endParaRPr lang="ru-RU" sz="36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980812"/>
            <a:ext cx="2006371" cy="1968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856" y="1144014"/>
            <a:ext cx="1911844" cy="1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144014"/>
            <a:ext cx="2006372" cy="1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430" y="3980811"/>
            <a:ext cx="1911844" cy="1968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16" y="3980812"/>
            <a:ext cx="2091816" cy="1990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921" y="1144014"/>
            <a:ext cx="2008311" cy="1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79" y="3980812"/>
            <a:ext cx="2070873" cy="1968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07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916832"/>
            <a:ext cx="3096344" cy="432047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25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 сказал: "Не торопись!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в школе ты учись!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Будешь ты отличником -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Станешь ...</a:t>
            </a:r>
          </a:p>
        </p:txBody>
      </p:sp>
    </p:spTree>
    <p:extLst>
      <p:ext uri="{BB962C8B-B14F-4D97-AF65-F5344CB8AC3E}">
        <p14:creationId xmlns:p14="http://schemas.microsoft.com/office/powerpoint/2010/main" val="348509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844" y="2420889"/>
            <a:ext cx="528058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254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Самолет парит, как птица, </a:t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- воздушная граница. </a:t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посту и днем, и ночью </a:t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солдат - военный ...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7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218</TotalTime>
  <Words>151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Мастер –класс «На страже мира…»</vt:lpstr>
      <vt:lpstr>Презентация PowerPoint</vt:lpstr>
      <vt:lpstr>Цель: формирование чувства патриотизма у детей дошкольного возраста, правильного  восприятия понятия о назначении и роли мальчиков как защитников своего Отечества.</vt:lpstr>
      <vt:lpstr>Задачи:  • воспитывать  у детей чувство уважения к российскому воину, русским богатырям, их силе,  смелости, смекалке;  • расширять представления детей о Российской Армии (знакомство с «военными» профессиями, с военной техникой, с флагом России);  • осуществлять гендерное воспитание;  • организовать сотрудничество  с родителями, привлекая их к патриотическому воспитанию детей . </vt:lpstr>
      <vt:lpstr>Методы:   чтение детской  художественной литературы по теме;  рассматривание картин, репродукций, иллюстраций;  беседы по ознакомлению с военными профессиями, военной техникой;  разучивание стихотворений, пословиц и поговорок  об армии, силе, мужестве;  подготовка выставок рисунков, аппликаций детей о военных профессиях, военной технике, богатырях земли русской;  виртуальные экскурсии в казарму, на поля сражений;  встречи с представителями военных профессий;  просмотр анимационных фильмов, мультфильмов видео презентаций об армии, о военных профессиях, военной технике, богатырях земли русской;  игры, загадки, викторины о военных  профессиях, военной технике,  одежде и оружии богатырей русских; </vt:lpstr>
      <vt:lpstr>Направления работы 1.  Работа с детьми. 2.  Работа с родителями.  </vt:lpstr>
      <vt:lpstr>«Мужские вопросы»</vt:lpstr>
      <vt:lpstr>Брат сказал: "Не торопись!  Лучше в школе ты учись!  Будешь ты отличником -  Станешь ...</vt:lpstr>
      <vt:lpstr>Самолет парит, как птица,  Там - воздушная граница.  На посту и днем, и ночью  Наш солдат - военный ... </vt:lpstr>
      <vt:lpstr>Кто шагает на параде,  Вьются ленты за спиной,  Ленты вьются, а в отряде  Нет девчонки ни одной.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результаты:  • повышение знаний у детей о Российской Армии;  • развитие способности детей отражать свои знания, впечатления, мысли и чувства в играх, изодеятельности, пении, чтении стихотворений, составлении собственных рассказов;  • повышение заинтересованности родителей в формировании чувства патриотизма у детей.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–класс «На страже мира».</dc:title>
  <dc:creator>Vaal</dc:creator>
  <cp:lastModifiedBy>Vaal</cp:lastModifiedBy>
  <cp:revision>24</cp:revision>
  <dcterms:created xsi:type="dcterms:W3CDTF">2013-02-17T14:30:39Z</dcterms:created>
  <dcterms:modified xsi:type="dcterms:W3CDTF">2015-02-07T08:31:02Z</dcterms:modified>
</cp:coreProperties>
</file>