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5"/>
  </p:notes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57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DD1A28-4C22-4666-B499-FCB4A0A15A11}" type="datetimeFigureOut">
              <a:rPr lang="ru-RU" smtClean="0"/>
              <a:t>20.09.2013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4A10FC-CEC6-4ACA-BF9B-53D217529FA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FE1F1-A959-4E0B-A77E-D728DC4781F2}" type="datetimeFigureOut">
              <a:rPr lang="ru-RU" smtClean="0"/>
              <a:t>20.09.2013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B3813-0044-4752-931F-4D191B75F5F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FE1F1-A959-4E0B-A77E-D728DC4781F2}" type="datetimeFigureOut">
              <a:rPr lang="ru-RU" smtClean="0"/>
              <a:t>20.09.2013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B3813-0044-4752-931F-4D191B75F5F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FE1F1-A959-4E0B-A77E-D728DC4781F2}" type="datetimeFigureOut">
              <a:rPr lang="ru-RU" smtClean="0"/>
              <a:t>20.09.2013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B3813-0044-4752-931F-4D191B75F5F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FE1F1-A959-4E0B-A77E-D728DC4781F2}" type="datetimeFigureOut">
              <a:rPr lang="ru-RU" smtClean="0"/>
              <a:t>20.09.2013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B3813-0044-4752-931F-4D191B75F5F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FE1F1-A959-4E0B-A77E-D728DC4781F2}" type="datetimeFigureOut">
              <a:rPr lang="ru-RU" smtClean="0"/>
              <a:t>20.09.2013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B3813-0044-4752-931F-4D191B75F5F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FE1F1-A959-4E0B-A77E-D728DC4781F2}" type="datetimeFigureOut">
              <a:rPr lang="ru-RU" smtClean="0"/>
              <a:t>20.09.2013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B3813-0044-4752-931F-4D191B75F5F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FE1F1-A959-4E0B-A77E-D728DC4781F2}" type="datetimeFigureOut">
              <a:rPr lang="ru-RU" smtClean="0"/>
              <a:t>20.09.2013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B3813-0044-4752-931F-4D191B75F5F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FE1F1-A959-4E0B-A77E-D728DC4781F2}" type="datetimeFigureOut">
              <a:rPr lang="ru-RU" smtClean="0"/>
              <a:t>20.09.2013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B3813-0044-4752-931F-4D191B75F5F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FE1F1-A959-4E0B-A77E-D728DC4781F2}" type="datetimeFigureOut">
              <a:rPr lang="ru-RU" smtClean="0"/>
              <a:t>20.09.2013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B3813-0044-4752-931F-4D191B75F5F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FE1F1-A959-4E0B-A77E-D728DC4781F2}" type="datetimeFigureOut">
              <a:rPr lang="ru-RU" smtClean="0"/>
              <a:t>20.09.2013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B3813-0044-4752-931F-4D191B75F5F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FE1F1-A959-4E0B-A77E-D728DC4781F2}" type="datetimeFigureOut">
              <a:rPr lang="ru-RU" smtClean="0"/>
              <a:t>20.09.2013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D5B3813-0044-4752-931F-4D191B75F5F8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37FE1F1-A959-4E0B-A77E-D728DC4781F2}" type="datetimeFigureOut">
              <a:rPr lang="ru-RU" smtClean="0"/>
              <a:t>20.09.2013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D5B3813-0044-4752-931F-4D191B75F5F8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>
    <p:pull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s46.radikal.ru/i114/0902/1c/ad66e66fac6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190302"/>
            <a:ext cx="3816424" cy="566769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404916">
            <a:off x="4784475" y="521708"/>
            <a:ext cx="3297714" cy="1359553"/>
          </a:xfrm>
        </p:spPr>
        <p:txBody>
          <a:bodyPr>
            <a:normAutofit/>
          </a:bodyPr>
          <a:lstStyle/>
          <a:p>
            <a:r>
              <a:rPr lang="ru-RU" sz="66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Правила</a:t>
            </a:r>
            <a:endParaRPr lang="ru-RU" sz="6600" dirty="0"/>
          </a:p>
        </p:txBody>
      </p:sp>
      <p:sp>
        <p:nvSpPr>
          <p:cNvPr id="4" name="TextBox 3"/>
          <p:cNvSpPr txBox="1"/>
          <p:nvPr/>
        </p:nvSpPr>
        <p:spPr>
          <a:xfrm rot="21302708">
            <a:off x="3090439" y="2129331"/>
            <a:ext cx="49605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ПОВЕДЕНИЯ</a:t>
            </a: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15816" y="3429000"/>
            <a:ext cx="50405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rial Black" pitchFamily="34" charset="0"/>
              </a:rPr>
              <a:t>В ШКОЛЕ</a:t>
            </a:r>
            <a:endParaRPr lang="ru-RU" sz="72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5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6866" name="Picture 2" descr="http://img-fotki.yandex.ru/get/6214/107153161.78c/0_90564_4bc20713_X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847975" cy="3762376"/>
          </a:xfrm>
          <a:prstGeom prst="rect">
            <a:avLst/>
          </a:prstGeom>
          <a:noFill/>
        </p:spPr>
      </p:pic>
      <p:pic>
        <p:nvPicPr>
          <p:cNvPr id="8" name="Содержимое 7" descr="ьбл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 flipV="1">
            <a:off x="971600" y="1484784"/>
            <a:ext cx="7821050" cy="5184576"/>
          </a:xfrm>
        </p:spPr>
      </p:pic>
      <p:sp>
        <p:nvSpPr>
          <p:cNvPr id="6" name="TextBox 5"/>
          <p:cNvSpPr txBox="1"/>
          <p:nvPr/>
        </p:nvSpPr>
        <p:spPr>
          <a:xfrm>
            <a:off x="2339752" y="3789040"/>
            <a:ext cx="558524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 школе ты ходи спокойно,</a:t>
            </a:r>
          </a:p>
          <a:p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 классу тоже не беги,</a:t>
            </a:r>
          </a:p>
          <a:p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Всегда веди себя достойно,</a:t>
            </a:r>
          </a:p>
          <a:p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Своё здоровье береги!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545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flipH="1">
            <a:off x="251520" y="-170628"/>
            <a:ext cx="7776864" cy="4748705"/>
          </a:xfrm>
        </p:spPr>
      </p:pic>
      <p:pic>
        <p:nvPicPr>
          <p:cNvPr id="37890" name="Picture 2" descr="http://class-site.ucoz.com/malchik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2505074"/>
            <a:ext cx="3448050" cy="435292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778890" y="908720"/>
            <a:ext cx="5916300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Следит каждый за вещами</a:t>
            </a:r>
          </a:p>
          <a:p>
            <a:pPr algn="ctr"/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Сам без бабушки и мамы.</a:t>
            </a:r>
          </a:p>
          <a:p>
            <a:pPr algn="ctr"/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Неприятны растеряхи,</a:t>
            </a:r>
          </a:p>
          <a:p>
            <a:pPr algn="ctr"/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Неумейки и </a:t>
            </a:r>
            <a:r>
              <a:rPr lang="ru-RU" sz="2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неряхи</a:t>
            </a:r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!</a:t>
            </a:r>
          </a:p>
          <a:p>
            <a:pPr algn="ctr"/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Без имени-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468544" cy="4389437"/>
          </a:xfrm>
        </p:spPr>
      </p:pic>
      <p:pic>
        <p:nvPicPr>
          <p:cNvPr id="38914" name="Picture 2" descr="http://img1.liveinternet.ru/images/attach/c/6/90/833/90833523_large_0_9ff36_bfed0ef6_X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2495549"/>
            <a:ext cx="5715000" cy="436245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547664" y="908720"/>
            <a:ext cx="595130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Не дразнись, не зазнавайся,</a:t>
            </a:r>
            <a:b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В школе всем помочь старайся.</a:t>
            </a:r>
          </a:p>
          <a:p>
            <a:pPr algn="ctr"/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Зря не хмурься, будь смелей</a:t>
            </a:r>
          </a:p>
          <a:p>
            <a:pPr algn="ctr"/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И найдёшь себе друзей!</a:t>
            </a:r>
          </a:p>
          <a:p>
            <a:pPr algn="ctr"/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ь ь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flipH="1">
            <a:off x="-468560" y="-171400"/>
            <a:ext cx="9612560" cy="4698151"/>
          </a:xfrm>
        </p:spPr>
      </p:pic>
      <p:pic>
        <p:nvPicPr>
          <p:cNvPr id="39938" name="Picture 2" descr="http://sch182.minsk.edu.by/sm_full.aspx?guid=2304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2657822"/>
            <a:ext cx="4152038" cy="420017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83568" y="908720"/>
            <a:ext cx="6993325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« До встречи! До свидания!»</a:t>
            </a:r>
          </a:p>
          <a:p>
            <a:pPr algn="ctr"/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Скажи всем на прощание,</a:t>
            </a:r>
          </a:p>
          <a:p>
            <a:pPr algn="ctr"/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Завтра будем мы опять</a:t>
            </a:r>
          </a:p>
          <a:p>
            <a:pPr algn="ctr"/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Улыбкой новый день встречать!</a:t>
            </a:r>
          </a:p>
          <a:p>
            <a:pPr algn="ctr"/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227640" cy="8382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Рисунок 4" descr="0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562984">
            <a:off x="1199338" y="209021"/>
            <a:ext cx="6882963" cy="5252911"/>
          </a:xfrm>
          <a:prstGeom prst="rect">
            <a:avLst/>
          </a:prstGeom>
        </p:spPr>
      </p:pic>
      <p:pic>
        <p:nvPicPr>
          <p:cNvPr id="4" name="Содержимое 3" descr="0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51520" y="3068960"/>
            <a:ext cx="3362739" cy="3597349"/>
          </a:xfrm>
        </p:spPr>
      </p:pic>
      <p:sp>
        <p:nvSpPr>
          <p:cNvPr id="6" name="TextBox 5"/>
          <p:cNvSpPr txBox="1"/>
          <p:nvPr/>
        </p:nvSpPr>
        <p:spPr>
          <a:xfrm rot="21214285">
            <a:off x="1916570" y="1353624"/>
            <a:ext cx="54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Утром рано просыпайся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,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95736" y="1988840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Хорошенько умывайся,</a:t>
            </a:r>
          </a:p>
        </p:txBody>
      </p:sp>
      <p:sp>
        <p:nvSpPr>
          <p:cNvPr id="9" name="Прямоугольник 8"/>
          <p:cNvSpPr/>
          <p:nvPr/>
        </p:nvSpPr>
        <p:spPr>
          <a:xfrm rot="254693">
            <a:off x="2062017" y="2531456"/>
            <a:ext cx="49502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Чтобы в школе не зевать,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843808" y="3068960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Носом в парту</a:t>
            </a:r>
          </a:p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не клевать!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40"/>
                            </p:stCondLst>
                            <p:childTnLst>
                              <p:par>
                                <p:cTn id="1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840"/>
                            </p:stCondLst>
                            <p:childTnLst>
                              <p:par>
                                <p:cTn id="2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340"/>
                            </p:stCondLst>
                            <p:childTnLst>
                              <p:par>
                                <p:cTn id="3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0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80528" y="188640"/>
            <a:ext cx="7064042" cy="4533453"/>
          </a:xfrm>
        </p:spPr>
      </p:pic>
      <p:pic>
        <p:nvPicPr>
          <p:cNvPr id="27650" name="Picture 2" descr="http://ustan.ucoz.ru/_si/0/6343724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23389" y="2924944"/>
            <a:ext cx="5020611" cy="4409771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39552" y="1268760"/>
            <a:ext cx="594015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С вечера в портфель сложи</a:t>
            </a:r>
          </a:p>
          <a:p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Тетради, учебники, карандаши.</a:t>
            </a:r>
          </a:p>
          <a:p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Утром ещё раз проверь,—</a:t>
            </a:r>
          </a:p>
          <a:p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Готов к занятиям теперь!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ьбл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flipV="1">
            <a:off x="1436178" y="1748483"/>
            <a:ext cx="7707822" cy="5109517"/>
          </a:xfrm>
        </p:spPr>
      </p:pic>
      <p:pic>
        <p:nvPicPr>
          <p:cNvPr id="29698" name="Picture 2" descr="http://img0.liveinternet.ru/images/attach/c/2/69/490/69490753_0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908720"/>
            <a:ext cx="3150164" cy="574925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267744" y="3717032"/>
            <a:ext cx="6278065" cy="23698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Входишь в класс со словом </a:t>
            </a:r>
            <a:endParaRPr lang="ru-RU" sz="2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</a:t>
            </a: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здравствуй»</a:t>
            </a:r>
          </a:p>
          <a:p>
            <a:pPr algn="ctr"/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 здоровым будешь сам,</a:t>
            </a:r>
          </a:p>
          <a:p>
            <a:pPr algn="ctr"/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Чтоб чувствовать себя прекрасно</a:t>
            </a:r>
          </a:p>
          <a:p>
            <a:pPr algn="ctr"/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Желай здоровья по утрам!</a:t>
            </a:r>
          </a:p>
          <a:p>
            <a:pPr algn="ctr"/>
            <a:endParaRPr lang="ru-RU" sz="2800" dirty="0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ь ь.pn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duotone>
              <a:prstClr val="black"/>
              <a:srgbClr val="00B0F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 flipV="1">
            <a:off x="-272447" y="1412776"/>
            <a:ext cx="9416447" cy="590467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1746" name="Picture 2" descr="http://sooll20.ucoz.ru/kolokol3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90676">
            <a:off x="6419053" y="205776"/>
            <a:ext cx="2576120" cy="1962758"/>
          </a:xfrm>
          <a:prstGeom prst="rect">
            <a:avLst/>
          </a:prstGeom>
          <a:noFill/>
        </p:spPr>
      </p:pic>
      <p:pic>
        <p:nvPicPr>
          <p:cNvPr id="31750" name="Picture 6" descr="http://img0.liveinternet.ru/images/attach/c/0/63/136/63136665_5f8350820dd8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08520" y="188640"/>
            <a:ext cx="5184576" cy="3434133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187624" y="3645024"/>
            <a:ext cx="640213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Для всех закон, а не желание –</a:t>
            </a:r>
          </a:p>
          <a:p>
            <a:pPr algn="ctr"/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Приходим в класс без опоздания!</a:t>
            </a:r>
          </a:p>
          <a:p>
            <a:pPr algn="ctr"/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Лишь только прозвенит звонок –</a:t>
            </a:r>
          </a:p>
          <a:p>
            <a:pPr algn="ctr"/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Начинается урок!</a:t>
            </a:r>
          </a:p>
          <a:p>
            <a:pPr algn="ctr"/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545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flipH="1">
            <a:off x="755576" y="-171400"/>
            <a:ext cx="7188498" cy="4389437"/>
          </a:xfrm>
        </p:spPr>
      </p:pic>
      <p:pic>
        <p:nvPicPr>
          <p:cNvPr id="32770" name="Picture 2" descr="http://img1.liveinternet.ru/images/attach/c/2/69/490/69490770_0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2204864"/>
            <a:ext cx="5678690" cy="465313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043608" y="764704"/>
            <a:ext cx="594977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На уроках не хихикай,</a:t>
            </a:r>
          </a:p>
          <a:p>
            <a:pPr algn="ctr"/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Стол туда – сюда не двигай!</a:t>
            </a:r>
          </a:p>
          <a:p>
            <a:pPr algn="ctr"/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Учитель спросит – надо встать,</a:t>
            </a:r>
          </a:p>
          <a:p>
            <a:pPr algn="ctr"/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Когда он сесть позволит – сядь.</a:t>
            </a:r>
          </a:p>
          <a:p>
            <a:pPr algn="ctr"/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Без имени-4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flipH="1">
            <a:off x="-252536" y="-243408"/>
            <a:ext cx="3497833" cy="4389437"/>
          </a:xfrm>
        </p:spPr>
      </p:pic>
      <p:pic>
        <p:nvPicPr>
          <p:cNvPr id="5" name="Рисунок 4" descr="0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 flipV="1">
            <a:off x="971600" y="1484784"/>
            <a:ext cx="7938094" cy="509438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35696" y="3501008"/>
            <a:ext cx="6152839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Ответить хочешь – не шуми,</a:t>
            </a:r>
          </a:p>
          <a:p>
            <a:pPr algn="ctr"/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 только руку подними.</a:t>
            </a:r>
          </a:p>
          <a:p>
            <a:pPr algn="ctr"/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Сначала подумай,</a:t>
            </a:r>
          </a:p>
          <a:p>
            <a:pPr algn="ctr"/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Потом отвечай!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ь ь.pn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flipH="1">
            <a:off x="-684584" y="-171400"/>
            <a:ext cx="7265848" cy="4389437"/>
          </a:xfrm>
        </p:spPr>
      </p:pic>
      <p:pic>
        <p:nvPicPr>
          <p:cNvPr id="33794" name="Picture 2" descr="http://static.skynetblogs.be/media/10565/dyn007_original_631_858_gif__5e4f3403754a087d65014a7890bd922e.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917797"/>
            <a:ext cx="4368610" cy="5940203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51520" y="1196752"/>
            <a:ext cx="472571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Не бойся ошибиться –</a:t>
            </a:r>
          </a:p>
          <a:p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Ведь ты пришёл учиться,</a:t>
            </a:r>
          </a:p>
          <a:p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Не унывай, не мучайся –</a:t>
            </a:r>
          </a:p>
          <a:p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Ведь на ошибках учатся!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00.pn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rot="366067" flipH="1">
            <a:off x="2240748" y="352760"/>
            <a:ext cx="6919533" cy="5280821"/>
          </a:xfrm>
        </p:spPr>
      </p:pic>
      <p:pic>
        <p:nvPicPr>
          <p:cNvPr id="35842" name="Picture 2" descr="http://www.koipkro.kostroma.ru/Krasnoe/OsnShool/DocLib11/%D1%81%D1%82%D0%B0%D1%80%D1%88%D0%B5%D0%BA%D0%BB%D0%B0%D1%81%D1%81%D0%BD%D0%B8%D0%B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24544" y="980728"/>
            <a:ext cx="3886200" cy="630555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059832" y="1844824"/>
            <a:ext cx="588135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Звонит звонок на перемену,</a:t>
            </a:r>
          </a:p>
          <a:p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Чтоб отдохнул ты непременно,</a:t>
            </a:r>
          </a:p>
          <a:p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Ждёт тебя другой урок –</a:t>
            </a:r>
          </a:p>
          <a:p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Будь готов к нему, дружок!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206</TotalTime>
  <Words>238</Words>
  <Application>Microsoft Office PowerPoint</Application>
  <PresentationFormat>Экран (4:3)</PresentationFormat>
  <Paragraphs>52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Поток</vt:lpstr>
      <vt:lpstr>Правила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Krokoz™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Правила</dc:title>
  <dc:creator>Sorry</dc:creator>
  <cp:lastModifiedBy>Sorry</cp:lastModifiedBy>
  <cp:revision>10</cp:revision>
  <dcterms:created xsi:type="dcterms:W3CDTF">2013-09-20T08:49:07Z</dcterms:created>
  <dcterms:modified xsi:type="dcterms:W3CDTF">2013-09-20T12:15:34Z</dcterms:modified>
</cp:coreProperties>
</file>