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748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5FCE-122A-4CBE-9296-95A6FBC97332}" type="datetimeFigureOut">
              <a:rPr lang="ru-RU" smtClean="0"/>
              <a:pPr/>
              <a:t>21.03.2015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6ED9-72F2-42AC-A210-08FE639F78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5FCE-122A-4CBE-9296-95A6FBC97332}" type="datetimeFigureOut">
              <a:rPr lang="ru-RU" smtClean="0"/>
              <a:pPr/>
              <a:t>21.03.2015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6ED9-72F2-42AC-A210-08FE639F78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5FCE-122A-4CBE-9296-95A6FBC97332}" type="datetimeFigureOut">
              <a:rPr lang="ru-RU" smtClean="0"/>
              <a:pPr/>
              <a:t>21.03.2015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6ED9-72F2-42AC-A210-08FE639F78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5FCE-122A-4CBE-9296-95A6FBC97332}" type="datetimeFigureOut">
              <a:rPr lang="ru-RU" smtClean="0"/>
              <a:pPr/>
              <a:t>21.03.2015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6ED9-72F2-42AC-A210-08FE639F78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5FCE-122A-4CBE-9296-95A6FBC97332}" type="datetimeFigureOut">
              <a:rPr lang="ru-RU" smtClean="0"/>
              <a:pPr/>
              <a:t>21.03.2015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6ED9-72F2-42AC-A210-08FE639F78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5FCE-122A-4CBE-9296-95A6FBC97332}" type="datetimeFigureOut">
              <a:rPr lang="ru-RU" smtClean="0"/>
              <a:pPr/>
              <a:t>21.03.2015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6ED9-72F2-42AC-A210-08FE639F78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5FCE-122A-4CBE-9296-95A6FBC97332}" type="datetimeFigureOut">
              <a:rPr lang="ru-RU" smtClean="0"/>
              <a:pPr/>
              <a:t>21.03.2015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6ED9-72F2-42AC-A210-08FE639F78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5FCE-122A-4CBE-9296-95A6FBC97332}" type="datetimeFigureOut">
              <a:rPr lang="ru-RU" smtClean="0"/>
              <a:pPr/>
              <a:t>21.03.2015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6ED9-72F2-42AC-A210-08FE639F78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5FCE-122A-4CBE-9296-95A6FBC97332}" type="datetimeFigureOut">
              <a:rPr lang="ru-RU" smtClean="0"/>
              <a:pPr/>
              <a:t>21.03.2015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6ED9-72F2-42AC-A210-08FE639F78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5FCE-122A-4CBE-9296-95A6FBC97332}" type="datetimeFigureOut">
              <a:rPr lang="ru-RU" smtClean="0"/>
              <a:pPr/>
              <a:t>21.03.2015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6ED9-72F2-42AC-A210-08FE639F78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5FCE-122A-4CBE-9296-95A6FBC97332}" type="datetimeFigureOut">
              <a:rPr lang="ru-RU" smtClean="0"/>
              <a:pPr/>
              <a:t>21.03.2015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6ED9-72F2-42AC-A210-08FE639F78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35FCE-122A-4CBE-9296-95A6FBC97332}" type="datetimeFigureOut">
              <a:rPr lang="ru-RU" smtClean="0"/>
              <a:pPr/>
              <a:t>21.03.2015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46ED9-72F2-42AC-A210-08FE639F78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7296913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31" b="31"/>
          <a:stretch>
            <a:fillRect/>
          </a:stretch>
        </p:blipFill>
        <p:spPr>
          <a:xfrm>
            <a:off x="0" y="1"/>
            <a:ext cx="6858000" cy="914399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92696" y="1187624"/>
            <a:ext cx="5976664" cy="748883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Уважаемые дети </a:t>
            </a:r>
            <a:r>
              <a:rPr lang="ru-RU" sz="2000" smtClean="0">
                <a:solidFill>
                  <a:srgbClr val="002060"/>
                </a:solidFill>
              </a:rPr>
              <a:t>группы </a:t>
            </a:r>
            <a:r>
              <a:rPr lang="ru-RU" sz="2000" smtClean="0">
                <a:solidFill>
                  <a:srgbClr val="002060"/>
                </a:solidFill>
              </a:rPr>
              <a:t>«                        »</a:t>
            </a:r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sz="2000" dirty="0" smtClean="0">
                <a:solidFill>
                  <a:srgbClr val="002060"/>
                </a:solidFill>
              </a:rPr>
              <a:t>Объявляем вам благодарность за смелость, находчивость и дружбу. Вы показали себя настоящими помощниками капитана и мы не смогли вас победить, но мы очень рады дружить с вами.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Желаем вам развивать свои умения и навыки в счёте, чтении , письме, творчестве.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Ждем вас в 1 класс нашей школы!</a:t>
            </a:r>
          </a:p>
          <a:p>
            <a:endParaRPr lang="ru-RU" sz="1800" dirty="0"/>
          </a:p>
          <a:p>
            <a:pPr algn="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Ваши пираты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62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RePack by Diakov</cp:lastModifiedBy>
  <cp:revision>7</cp:revision>
  <dcterms:created xsi:type="dcterms:W3CDTF">2014-08-01T05:45:49Z</dcterms:created>
  <dcterms:modified xsi:type="dcterms:W3CDTF">2015-03-21T03:41:56Z</dcterms:modified>
</cp:coreProperties>
</file>