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0" r:id="rId4"/>
    <p:sldId id="261" r:id="rId5"/>
    <p:sldId id="264" r:id="rId6"/>
    <p:sldId id="265" r:id="rId7"/>
    <p:sldId id="267" r:id="rId8"/>
    <p:sldId id="266" r:id="rId9"/>
    <p:sldId id="271" r:id="rId10"/>
    <p:sldId id="268" r:id="rId11"/>
    <p:sldId id="270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2" autoAdjust="0"/>
    <p:restoredTop sz="94595" autoAdjust="0"/>
  </p:normalViewPr>
  <p:slideViewPr>
    <p:cSldViewPr>
      <p:cViewPr>
        <p:scale>
          <a:sx n="100" d="100"/>
          <a:sy n="100" d="100"/>
        </p:scale>
        <p:origin x="-28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5090AB-320F-4029-B8D5-92F02ABADA7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7A19F6-8059-440D-990C-716713971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ya-uchite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dir/detskoe/igruschki/1/132-1-0-2435" TargetMode="External"/><Relationship Id="rId13" Type="http://schemas.openxmlformats.org/officeDocument/2006/relationships/hyperlink" Target="http://www.smela-info.biz/index.php?module=news&amp;do=more&amp;id=391" TargetMode="External"/><Relationship Id="rId18" Type="http://schemas.openxmlformats.org/officeDocument/2006/relationships/hyperlink" Target="http://fomuvi.ru/zadachki/logical/igraj-vkontakte-spokojno.html" TargetMode="External"/><Relationship Id="rId3" Type="http://schemas.openxmlformats.org/officeDocument/2006/relationships/hyperlink" Target="http://www.lenagold.ru/fon/clipart/e/elek5.html" TargetMode="External"/><Relationship Id="rId21" Type="http://schemas.openxmlformats.org/officeDocument/2006/relationships/hyperlink" Target="http://office47.ru/ofisnye-prinadlezhnosti/demonstracionnoe-oborudovanie/globusy/" TargetMode="External"/><Relationship Id="rId7" Type="http://schemas.openxmlformats.org/officeDocument/2006/relationships/hyperlink" Target="http://www.google.ru/url?sa=i&amp;source=images&amp;cd=&amp;ved=0CAcQjB0&amp;url=http://ru.dreamstime.com/%D1%81%D1%82%D0%BE%D0%BA%D0%BE%D0%B2%D0%BE%D0%B5-%D1%84%D0%BE%D1%82%D0%BE-%D1%8F%D0%B7%D1%8B%D0%BA-%D1%80%D1%82%D0%B0-%D0%BE%D1%82%D0%BA%D1%80%D1%8B%D1%82%D1%8B%D0%B9-image10491240&amp;ei=x1gSVfWtIMTcywPa9oLABQ&amp;psig=AFQjCNEniYunGeJKed3ZTSv4Mm7xwwjTyA&amp;ust=1427352135598178" TargetMode="External"/><Relationship Id="rId12" Type="http://schemas.openxmlformats.org/officeDocument/2006/relationships/hyperlink" Target="http://kira-scrap.ru/dir/priroda/pogoda/294-2" TargetMode="External"/><Relationship Id="rId17" Type="http://schemas.openxmlformats.org/officeDocument/2006/relationships/hyperlink" Target="http://www.liveinternet.ru/journalshowcomments.php?jpostid=192321834&amp;journalid=2560413&amp;go=prev&amp;categ=1" TargetMode="External"/><Relationship Id="rId2" Type="http://schemas.openxmlformats.org/officeDocument/2006/relationships/hyperlink" Target="http://kira-scrap.ru/" TargetMode="External"/><Relationship Id="rId16" Type="http://schemas.openxmlformats.org/officeDocument/2006/relationships/hyperlink" Target="http://intoclassics.net/news/2010-06-27-17033" TargetMode="External"/><Relationship Id="rId20" Type="http://schemas.openxmlformats.org/officeDocument/2006/relationships/hyperlink" Target="http://hq-wallpapers.ru/wallpapers/animals/pic67230_raz1680x10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in-foto.ru/rinoplastika97/nos_i_harakter.html" TargetMode="External"/><Relationship Id="rId11" Type="http://schemas.openxmlformats.org/officeDocument/2006/relationships/hyperlink" Target="http://kira-scrap.ru/dir/priroda/derevja/169-5" TargetMode="External"/><Relationship Id="rId24" Type="http://schemas.openxmlformats.org/officeDocument/2006/relationships/hyperlink" Target="http://kira-scrap.ru/dir/raznoe/muzyka/262-2" TargetMode="External"/><Relationship Id="rId5" Type="http://schemas.openxmlformats.org/officeDocument/2006/relationships/hyperlink" Target="http://www.lenagold.ru/fon/clipart/b/body4.html" TargetMode="External"/><Relationship Id="rId15" Type="http://schemas.openxmlformats.org/officeDocument/2006/relationships/hyperlink" Target="http://istok.ru/library/" TargetMode="External"/><Relationship Id="rId23" Type="http://schemas.openxmlformats.org/officeDocument/2006/relationships/hyperlink" Target="http://irecommend.ru/content/mir-derevyannykh-igrushek-ksilofon-12-tonov" TargetMode="External"/><Relationship Id="rId10" Type="http://schemas.openxmlformats.org/officeDocument/2006/relationships/hyperlink" Target="http://kira-scrap.ru/news/klipart_kartinki_v_png_na_prozrachnom_fone/2013-07-22-67" TargetMode="External"/><Relationship Id="rId19" Type="http://schemas.openxmlformats.org/officeDocument/2006/relationships/hyperlink" Target="http://www.svoboda-oriflame.ru/catalog/2034/79445/" TargetMode="External"/><Relationship Id="rId4" Type="http://schemas.openxmlformats.org/officeDocument/2006/relationships/hyperlink" Target="http://www.lenagold.ru/fon/clipart/ja/jabl/zel2.html" TargetMode="External"/><Relationship Id="rId9" Type="http://schemas.openxmlformats.org/officeDocument/2006/relationships/hyperlink" Target="http://kira-scrap.ru/dir/detskoe/igruschki/mjachi/132-1-0-5126" TargetMode="External"/><Relationship Id="rId14" Type="http://schemas.openxmlformats.org/officeDocument/2006/relationships/hyperlink" Target="http://pileofgifts.esy.es/scripts/gift_page.php?gift_id=67" TargetMode="External"/><Relationship Id="rId22" Type="http://schemas.openxmlformats.org/officeDocument/2006/relationships/hyperlink" Target="http://www.kuponoff.net/review/?id=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9.png"/><Relationship Id="rId7" Type="http://schemas.openxmlformats.org/officeDocument/2006/relationships/hyperlink" Target="http://images.yandex.ru/schoolsearch?p=2&amp;ed=1&amp;text=%D1%82%D0%B5%D0%BB%D0%B5%D1%84%D0%BE%D0%BD%20%D0%BA%D0%B0%D1%80%D1%82%D0%B8%D0%BD%D0%BA%D0%B0&amp;spsite=fake-009-931416.ru&amp;clid=46021&amp;img_url=teleconica.ru/images/phones/204_400x600_ffffff_2_1.jpeg&amp;rpt=simage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hyperlink" Target="http://images.yandex.ru/schoolsearch?p=43&amp;ed=1&amp;text=%D0%B8%D0%B4%D0%B5%D1%82%20%D1%81%D0%BD%D0%B5%D0%B3%20%20%D0%BA%D0%B0%D1%80%D1%82%D0%B8%D0%BD%D0%BA%D0%B0&amp;spsite=fake-007-6123495.ru&amp;clid=46021&amp;img_url=i.i.ua/oboi/pic/9/5/161159_0.jpg&amp;rpt=simage" TargetMode="Externa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6528" y="1500174"/>
            <a:ext cx="84074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 и информация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500702"/>
            <a:ext cx="27860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Соколова Ирина Викторовна,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СОШ № 93 г. Краснодар </a:t>
            </a:r>
          </a:p>
          <a:p>
            <a:pPr algn="ctr"/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85728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Презентация подготовлена на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 ежегодный международный  конкурс "Радуга презентаций"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http://ya-uchitel.ru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_8d1cc_70704c8c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7422" y="3571876"/>
            <a:ext cx="2571768" cy="3127077"/>
          </a:xfrm>
          <a:prstGeom prst="rect">
            <a:avLst/>
          </a:prstGeom>
        </p:spPr>
      </p:pic>
      <p:pic>
        <p:nvPicPr>
          <p:cNvPr id="11" name="Picture 2" descr="C:\Users\Анна\Pictures\604710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1192" y="106908"/>
            <a:ext cx="8368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часть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3357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1</a:t>
            </a:r>
            <a:endParaRPr lang="ru-RU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2071678"/>
            <a:ext cx="721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Придумайте и напишите свои примеры различных видов информации.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информация воспринимается нами?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71942"/>
            <a:ext cx="3357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2</a:t>
            </a:r>
            <a:endParaRPr lang="ru-RU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42" y="3071810"/>
          <a:ext cx="6077585" cy="490728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зрительная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обонятельная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вкусовая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осязательная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слуховая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8662" y="464344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Подчеркни лишнее по смыслу.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о том, что на улице день, нам несут: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   ГЛАЗА    УШИ    ЯЗЫК    НОС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4434" y="1916832"/>
            <a:ext cx="70951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§ 1 (стр. 7-12),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тетрадь – стр. 3-6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11750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  <a:b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</a:t>
            </a:r>
            <a:b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857256"/>
          </a:xfrm>
        </p:spPr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Используемые ресурсы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5643602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>
                <a:hlinkClick r:id="rId2"/>
              </a:rPr>
              <a:t>http://kira-scrap.ru/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http://www.lenagold.ru/fon/clipart/e/elek5.html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http://www.lenagold.ru/fon/clipart/ja/jabl/zel2.html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http://www.lenagold.ru/fon/clipart/b/body4.html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http://www.levin-foto.ru/rinoplastika97/nos_i_harakter.html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ru.dreamstime.com</a:t>
            </a:r>
            <a:endParaRPr lang="ru-RU" sz="1800" dirty="0" smtClean="0"/>
          </a:p>
          <a:p>
            <a:r>
              <a:rPr lang="ru-RU" sz="1800" dirty="0" smtClean="0">
                <a:hlinkClick r:id="rId8"/>
              </a:rPr>
              <a:t>http://kira-scrap.ru/dir/detskoe/igruschki/1/132-1-0-2435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http://kira-scrap.ru/dir/detskoe/igruschki/mjachi/132-1-0-5126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http://kira-scrap.ru/news/klipart_kartinki_v_png_na_prozrachnom_fone/2013-07-22-67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http://kira-scrap.ru/dir/priroda/derevja/169-5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http://kira-scrap.ru/dir/priroda/pogoda/294-2</a:t>
            </a:r>
            <a:endParaRPr lang="ru-RU" sz="1800" dirty="0" smtClean="0"/>
          </a:p>
          <a:p>
            <a:r>
              <a:rPr lang="en-US" sz="1800" dirty="0" smtClean="0">
                <a:hlinkClick r:id="rId13"/>
              </a:rPr>
              <a:t>http://www.smela-info.biz/index.php?module=news&amp;do=more&amp;id=391</a:t>
            </a:r>
            <a:endParaRPr lang="ru-RU" sz="1800" dirty="0" smtClean="0"/>
          </a:p>
          <a:p>
            <a:r>
              <a:rPr lang="en-US" sz="1800" dirty="0" smtClean="0">
                <a:hlinkClick r:id="rId14"/>
              </a:rPr>
              <a:t>http://pileofgifts.esy.es/scripts/gift_page.php?gift_id=67</a:t>
            </a:r>
            <a:endParaRPr lang="ru-RU" sz="1800" dirty="0" smtClean="0"/>
          </a:p>
          <a:p>
            <a:r>
              <a:rPr lang="en-US" sz="1800" dirty="0" smtClean="0">
                <a:hlinkClick r:id="rId15"/>
              </a:rPr>
              <a:t>http://istok.ru/library/</a:t>
            </a:r>
            <a:endParaRPr lang="ru-RU" sz="1800" dirty="0" smtClean="0"/>
          </a:p>
          <a:p>
            <a:r>
              <a:rPr lang="en-US" sz="1800" dirty="0" smtClean="0">
                <a:hlinkClick r:id="rId16"/>
              </a:rPr>
              <a:t>http://intoclassics.net/news/2010-06-27-17033</a:t>
            </a:r>
            <a:endParaRPr lang="ru-RU" sz="1800" dirty="0" smtClean="0"/>
          </a:p>
          <a:p>
            <a:r>
              <a:rPr lang="ru-RU" sz="1800" dirty="0" smtClean="0">
                <a:hlinkClick r:id="rId17"/>
              </a:rPr>
              <a:t>http://www.liveinternet.ru/journalshowcomments.php?jpostid=192321834&amp;journalid=2560413&amp;go=prev&amp;categ=1</a:t>
            </a:r>
            <a:endParaRPr lang="ru-RU" sz="1800" dirty="0" smtClean="0"/>
          </a:p>
          <a:p>
            <a:r>
              <a:rPr lang="en-US" sz="1800" dirty="0" smtClean="0">
                <a:hlinkClick r:id="rId18"/>
              </a:rPr>
              <a:t>http://fomuvi.ru/zadachki/logical/igraj-vkontakte-spokojno.html</a:t>
            </a:r>
            <a:endParaRPr lang="ru-RU" sz="1800" dirty="0" smtClean="0"/>
          </a:p>
          <a:p>
            <a:r>
              <a:rPr lang="en-US" sz="1800" dirty="0" smtClean="0">
                <a:hlinkClick r:id="rId19"/>
              </a:rPr>
              <a:t>http://www.svoboda-oriflame.ru/catalog/2034/79445/</a:t>
            </a:r>
            <a:endParaRPr lang="ru-RU" sz="1800" dirty="0" smtClean="0"/>
          </a:p>
          <a:p>
            <a:r>
              <a:rPr lang="en-US" sz="1800" dirty="0" smtClean="0">
                <a:hlinkClick r:id="rId20"/>
              </a:rPr>
              <a:t>http://hq-wallpapers.ru/wallpapers/animals/pic67230_raz1680x1050</a:t>
            </a:r>
            <a:endParaRPr lang="ru-RU" sz="1800" dirty="0" smtClean="0"/>
          </a:p>
          <a:p>
            <a:r>
              <a:rPr lang="en-US" sz="1800" dirty="0" smtClean="0">
                <a:hlinkClick r:id="rId21"/>
              </a:rPr>
              <a:t>http://office47.ru/ofisnye-prinadlezhnosti/demonstracionnoe-oborudovanie/globusy/</a:t>
            </a:r>
            <a:endParaRPr lang="ru-RU" sz="1800" dirty="0" smtClean="0"/>
          </a:p>
          <a:p>
            <a:r>
              <a:rPr lang="en-US" sz="1800" dirty="0" smtClean="0">
                <a:hlinkClick r:id="rId22"/>
              </a:rPr>
              <a:t>http://www.kuponoff.net/review/?id=11</a:t>
            </a:r>
            <a:endParaRPr lang="ru-RU" sz="1800" dirty="0" smtClean="0"/>
          </a:p>
          <a:p>
            <a:r>
              <a:rPr lang="en-US" sz="1800" dirty="0" smtClean="0">
                <a:hlinkClick r:id="rId23"/>
              </a:rPr>
              <a:t>http://irecommend.ru/content/mir-derevyannykh-igrushek-ksilofon-12-tonov</a:t>
            </a:r>
            <a:endParaRPr lang="ru-RU" sz="1800" dirty="0" smtClean="0"/>
          </a:p>
          <a:p>
            <a:r>
              <a:rPr lang="en-US" sz="1800" dirty="0" smtClean="0">
                <a:hlinkClick r:id="rId24"/>
              </a:rPr>
              <a:t>http://kira-scrap.ru/dir/raznoe/muzyka/262-2</a:t>
            </a:r>
            <a:endParaRPr lang="ru-RU" sz="18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5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учащихся с понятием информации и  видами информации (по способу её восприятия);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 учащихся, памяти, внимания, а также интереса к предмету «Информатика»;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повышением устной речи учащихся;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сознательного усвоения материала учащимися.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98080" cy="3440114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</a:rPr>
              <a:t>Информация</a:t>
            </a:r>
            <a:r>
              <a:rPr lang="ru-RU" b="1" dirty="0" smtClean="0">
                <a:cs typeface="AngsanaUPC" pitchFamily="18" charset="-34"/>
              </a:rPr>
              <a:t> – это сведения об окружающем мире</a:t>
            </a:r>
            <a:endParaRPr lang="ru-RU" b="1" dirty="0">
              <a:cs typeface="AngsanaUPC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000372"/>
            <a:ext cx="3643338" cy="342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Получение информации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347" y="1262473"/>
            <a:ext cx="1800200" cy="167798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аромат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3" y="3504487"/>
            <a:ext cx="2160240" cy="185349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гладкость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1124745"/>
            <a:ext cx="2880320" cy="332608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872" y="5020394"/>
            <a:ext cx="1944216" cy="159593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6328" y="3623902"/>
            <a:ext cx="1800200" cy="210935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вкус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9011" y="1221856"/>
            <a:ext cx="1800200" cy="177509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хруст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8" y="1378342"/>
            <a:ext cx="818838" cy="912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687543"/>
            <a:ext cx="986852" cy="9868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97153"/>
            <a:ext cx="2397907" cy="2686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69"/>
          <a:stretch>
            <a:fillRect/>
          </a:stretch>
        </p:blipFill>
        <p:spPr>
          <a:xfrm>
            <a:off x="6941004" y="3793324"/>
            <a:ext cx="903849" cy="1207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21" y="5157191"/>
            <a:ext cx="1057917" cy="8759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83" y="1384066"/>
            <a:ext cx="635455" cy="993523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2123728" y="1844824"/>
            <a:ext cx="1008112" cy="3600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346113" y="3824711"/>
            <a:ext cx="936104" cy="347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01980" y="4450831"/>
            <a:ext cx="0" cy="5695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10224" y="3824711"/>
            <a:ext cx="936104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24128" y="1880828"/>
            <a:ext cx="93610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8021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информации по способу восприятия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1873799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зрительная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1860" y="1873799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слуховая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873799"/>
            <a:ext cx="2702104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осязательная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5675" y="4340684"/>
            <a:ext cx="2773449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обонятельная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334571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вкусовая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0" y="4674835"/>
            <a:ext cx="1021487" cy="1138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37"/>
          <a:stretch>
            <a:fillRect/>
          </a:stretch>
        </p:blipFill>
        <p:spPr>
          <a:xfrm>
            <a:off x="5548403" y="4544290"/>
            <a:ext cx="1023861" cy="1326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9" y="2060848"/>
            <a:ext cx="1537071" cy="12727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17" y="2060848"/>
            <a:ext cx="763365" cy="11935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98" y="2086086"/>
            <a:ext cx="1177502" cy="117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1192" y="106908"/>
            <a:ext cx="8368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Восприятие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643182"/>
            <a:ext cx="1571636" cy="1579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5572140"/>
            <a:ext cx="1000132" cy="1120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4643446"/>
            <a:ext cx="1109756" cy="14463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1000108"/>
            <a:ext cx="8368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1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000240"/>
            <a:ext cx="85828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</a:rPr>
              <a:t>Назовите, </a:t>
            </a:r>
          </a:p>
          <a:p>
            <a:pPr algn="ctr"/>
            <a:r>
              <a:rPr lang="ru-RU" b="1" spc="50" dirty="0" smtClean="0">
                <a:ln w="11430"/>
              </a:rPr>
              <a:t>какими органами чувств  воспринимает следующую информацию</a:t>
            </a:r>
            <a:endParaRPr lang="ru-RU" b="1" spc="50" dirty="0">
              <a:ln w="1143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143512"/>
            <a:ext cx="1071570" cy="11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0_7d983_8ff05cca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5857892"/>
            <a:ext cx="785818" cy="775340"/>
          </a:xfrm>
          <a:prstGeom prst="rect">
            <a:avLst/>
          </a:prstGeom>
        </p:spPr>
      </p:pic>
      <p:pic>
        <p:nvPicPr>
          <p:cNvPr id="17" name="Рисунок 16" descr="0_7daba_8a25aaac_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4643446"/>
            <a:ext cx="1071570" cy="1028707"/>
          </a:xfrm>
          <a:prstGeom prst="rect">
            <a:avLst/>
          </a:prstGeom>
        </p:spPr>
      </p:pic>
      <p:pic>
        <p:nvPicPr>
          <p:cNvPr id="18" name="Рисунок 17" descr="0_114e53_4c4fc8db_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3357562"/>
            <a:ext cx="1500198" cy="1931585"/>
          </a:xfrm>
          <a:prstGeom prst="rect">
            <a:avLst/>
          </a:prstGeom>
        </p:spPr>
      </p:pic>
      <p:pic>
        <p:nvPicPr>
          <p:cNvPr id="19" name="Рисунок 18" descr="0_69cca_a69e872e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3071810"/>
            <a:ext cx="2019321" cy="2500306"/>
          </a:xfrm>
          <a:prstGeom prst="rect">
            <a:avLst/>
          </a:prstGeom>
        </p:spPr>
      </p:pic>
      <p:pic>
        <p:nvPicPr>
          <p:cNvPr id="21" name="Рисунок 20" descr="0_92ec8_757b0cfd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116" y="3000372"/>
            <a:ext cx="1357322" cy="87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8021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информации по форме представления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текстовая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8275" y="1861234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графическая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357694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  звуковая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362553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 числовая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785926"/>
            <a:ext cx="196691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928802"/>
            <a:ext cx="18374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45" y="1958935"/>
            <a:ext cx="1514536" cy="14712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429132"/>
            <a:ext cx="1410014" cy="19541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643446"/>
            <a:ext cx="1928826" cy="13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1714508" cy="114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357694"/>
            <a:ext cx="1662120" cy="16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92880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22" y="0"/>
            <a:ext cx="83582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информации по форме представления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214554"/>
            <a:ext cx="70009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Определите,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какого вида следующая информация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2714620"/>
          <a:ext cx="7215238" cy="3824566"/>
        </p:xfrm>
        <a:graphic>
          <a:graphicData uri="http://schemas.openxmlformats.org/drawingml/2006/table">
            <a:tbl>
              <a:tblPr/>
              <a:tblGrid>
                <a:gridCol w="1442777"/>
                <a:gridCol w="1442777"/>
                <a:gridCol w="1443228"/>
                <a:gridCol w="1443228"/>
                <a:gridCol w="1443228"/>
              </a:tblGrid>
              <a:tr h="9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715008" y="3000372"/>
            <a:ext cx="121444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МАМА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857488" y="3071810"/>
            <a:ext cx="121444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2002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" name="Рисунок 9" descr="C:\Documents and Settings\Учитель\Local Settings\Temporary Internet Files\Content.IE5\WTMZKPAR\MPj0437346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Учитель\Local Settings\Temporary Internet Files\Content.IE5\WTMZKPAR\MCj04326020000[1]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496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Учитель\Local Settings\Temporary Internet Files\Content.IE5\YPS36XI5\MCj0438044000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71942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57290" y="4286256"/>
            <a:ext cx="128588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2+2=4</a:t>
            </a:r>
            <a:endParaRPr lang="ru-RU" sz="12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9" name="Рисунок 18" descr="http://im7-tub.yandex.net/i?id=137580970&amp;tov=7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14338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2-tub.yandex.net/i?id=4592759&amp;tov=2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5357826"/>
            <a:ext cx="1052518" cy="1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 l="36765" t="36765" r="38725" b="36274"/>
          <a:stretch>
            <a:fillRect/>
          </a:stretch>
        </p:blipFill>
        <p:spPr bwMode="auto">
          <a:xfrm>
            <a:off x="1571604" y="2786058"/>
            <a:ext cx="1000132" cy="110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5429264"/>
            <a:ext cx="1343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429124" y="5286388"/>
            <a:ext cx="928694" cy="11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857224" y="1571612"/>
            <a:ext cx="7500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№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Рисунок 21" descr="20858_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488" y="4000504"/>
            <a:ext cx="1285884" cy="1285884"/>
          </a:xfrm>
          <a:prstGeom prst="rect">
            <a:avLst/>
          </a:prstGeom>
        </p:spPr>
      </p:pic>
      <p:pic>
        <p:nvPicPr>
          <p:cNvPr id="23" name="Рисунок 22" descr="hq-wallpapers_ru_animals_67230_1680x1050.jpg"/>
          <p:cNvPicPr>
            <a:picLocks noChangeAspect="1"/>
          </p:cNvPicPr>
          <p:nvPr/>
        </p:nvPicPr>
        <p:blipFill>
          <a:blip r:embed="rId13" cstate="print"/>
          <a:srcRect l="4255" t="3404" r="4254" b="14893"/>
          <a:stretch>
            <a:fillRect/>
          </a:stretch>
        </p:blipFill>
        <p:spPr>
          <a:xfrm>
            <a:off x="4214810" y="4214818"/>
            <a:ext cx="1293471" cy="785818"/>
          </a:xfrm>
          <a:prstGeom prst="rect">
            <a:avLst/>
          </a:prstGeom>
        </p:spPr>
      </p:pic>
      <p:pic>
        <p:nvPicPr>
          <p:cNvPr id="24" name="Рисунок 23" descr="4906863-thum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00364" y="5286387"/>
            <a:ext cx="857256" cy="1241307"/>
          </a:xfrm>
          <a:prstGeom prst="rect">
            <a:avLst/>
          </a:prstGeom>
        </p:spPr>
      </p:pic>
      <p:pic>
        <p:nvPicPr>
          <p:cNvPr id="25" name="Рисунок 24" descr="4907378-thumb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5502">
            <a:off x="7233169" y="5216713"/>
            <a:ext cx="1124970" cy="121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856" y="1643050"/>
            <a:ext cx="88261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Назовите  какие органы чувств у человека? </a:t>
            </a:r>
          </a:p>
          <a:p>
            <a:pPr marL="914400" indent="-91440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виды информации по способу её восприятия человеком ты знаешь?</a:t>
            </a:r>
          </a:p>
          <a:p>
            <a:pPr marL="914400" indent="-91440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Виде информации по форме  представления?</a:t>
            </a:r>
            <a:endParaRPr lang="ru-RU" sz="3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6222</TotalTime>
  <Words>306</Words>
  <Application>Microsoft Office PowerPoint</Application>
  <PresentationFormat>Экран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Информация – это сведения об окружающем мире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Boulder</dc:creator>
  <cp:lastModifiedBy>Boulder</cp:lastModifiedBy>
  <cp:revision>266</cp:revision>
  <dcterms:created xsi:type="dcterms:W3CDTF">2014-12-16T07:52:22Z</dcterms:created>
  <dcterms:modified xsi:type="dcterms:W3CDTF">2015-03-30T11:50:28Z</dcterms:modified>
</cp:coreProperties>
</file>