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4" r:id="rId3"/>
    <p:sldId id="272" r:id="rId4"/>
    <p:sldId id="273" r:id="rId5"/>
    <p:sldId id="262" r:id="rId6"/>
    <p:sldId id="280" r:id="rId7"/>
    <p:sldId id="263" r:id="rId8"/>
    <p:sldId id="264" r:id="rId9"/>
    <p:sldId id="265" r:id="rId10"/>
    <p:sldId id="266" r:id="rId11"/>
    <p:sldId id="268" r:id="rId12"/>
    <p:sldId id="267" r:id="rId13"/>
    <p:sldId id="281" r:id="rId14"/>
    <p:sldId id="276" r:id="rId15"/>
    <p:sldId id="269" r:id="rId16"/>
    <p:sldId id="282" r:id="rId17"/>
    <p:sldId id="271" r:id="rId18"/>
    <p:sldId id="270" r:id="rId19"/>
    <p:sldId id="283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CC0000"/>
    <a:srgbClr val="08236E"/>
    <a:srgbClr val="FF0000"/>
    <a:srgbClr val="E22B00"/>
    <a:srgbClr val="008000"/>
    <a:srgbClr val="1ED24D"/>
    <a:srgbClr val="FF33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200">
                <a:alpha val="45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5F82254-8DAB-4D62-A2A0-58A40E56DC5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01E1B61-792D-4D50-84E4-2D0CC23D2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271464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00FF"/>
                </a:solidFill>
              </a:rPr>
              <a:t/>
            </a:r>
            <a:br>
              <a:rPr lang="ru-RU" sz="6000" b="1" dirty="0" smtClean="0">
                <a:solidFill>
                  <a:srgbClr val="0000FF"/>
                </a:solidFill>
              </a:rPr>
            </a:br>
            <a:r>
              <a:rPr lang="ru-RU" sz="6000" b="1" dirty="0" smtClean="0">
                <a:solidFill>
                  <a:srgbClr val="0000FF"/>
                </a:solidFill>
              </a:rPr>
              <a:t>Дню снятия блокады посвящается</a:t>
            </a:r>
            <a:br>
              <a:rPr lang="ru-RU" sz="6000" b="1" dirty="0" smtClean="0">
                <a:solidFill>
                  <a:srgbClr val="0000FF"/>
                </a:solidFill>
              </a:rPr>
            </a:br>
            <a:r>
              <a:rPr lang="ru-RU" sz="6000" b="1" dirty="0" smtClean="0">
                <a:solidFill>
                  <a:srgbClr val="0000FF"/>
                </a:solidFill>
              </a:rPr>
              <a:t/>
            </a:r>
            <a:br>
              <a:rPr lang="ru-RU" sz="60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Музыкально-литературная композиция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для детей </a:t>
            </a:r>
            <a:r>
              <a:rPr lang="ru-RU" sz="2800" b="1" dirty="0" smtClean="0">
                <a:solidFill>
                  <a:srgbClr val="0000FF"/>
                </a:solidFill>
              </a:rPr>
              <a:t>подготовительной группы</a:t>
            </a:r>
            <a:endParaRPr lang="ru-RU" sz="6000" b="1" dirty="0">
              <a:solidFill>
                <a:srgbClr val="0000FF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843738" cy="1285884"/>
          </a:xfrm>
        </p:spPr>
        <p:txBody>
          <a:bodyPr/>
          <a:lstStyle/>
          <a:p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Презентацию подготовила </a:t>
            </a:r>
          </a:p>
          <a:p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Баранова И.Г..воспитатель                                                                                                                                   </a:t>
            </a:r>
          </a:p>
          <a:p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ГБДОУ №124 Невского района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6143636" cy="22256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В каждом доме день и ночь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Радио звучало.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Оно для ленинградцев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Связью с миром стало.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0" name="Содержимое 9" descr="Левитан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071810"/>
            <a:ext cx="4357718" cy="3429023"/>
          </a:xfrm>
        </p:spPr>
      </p:pic>
      <p:pic>
        <p:nvPicPr>
          <p:cNvPr id="11" name="Содержимое 10" descr="aed58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857232"/>
            <a:ext cx="3429024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В городе воздушная тревога,</a:t>
            </a:r>
            <a:br>
              <a:rPr lang="ru-RU" sz="3600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Вой сирены слышится опять.</a:t>
            </a:r>
            <a:br>
              <a:rPr lang="ru-RU" sz="3600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Лишь бомбоубежище могло бы</a:t>
            </a:r>
            <a:br>
              <a:rPr lang="ru-RU" sz="3600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Спасеньем ленинградцам стать.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5" name="Содержимое 4" descr="x_29651d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079" t="16393" r="16426" b="10246"/>
          <a:stretch>
            <a:fillRect/>
          </a:stretch>
        </p:blipFill>
        <p:spPr>
          <a:xfrm>
            <a:off x="357158" y="2571744"/>
            <a:ext cx="4058116" cy="3929090"/>
          </a:xfrm>
        </p:spPr>
      </p:pic>
      <p:pic>
        <p:nvPicPr>
          <p:cNvPr id="6" name="Содержимое 5" descr="imgpreviewCADEWX1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571744"/>
            <a:ext cx="4000528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29618" cy="192882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Смерти назло и блокаде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Музыка не молчит.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За пультом стоит Шостакович.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Симфония в зале звучит.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9207351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571744"/>
            <a:ext cx="3929090" cy="4000528"/>
          </a:xfrm>
        </p:spPr>
      </p:pic>
      <p:pic>
        <p:nvPicPr>
          <p:cNvPr id="9" name="Содержимое 8" descr="0010-010-Kompozitor-Dmitrij-Dmitrievich-SHostakovich-perenes-vse-uzhasy-blokady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8268" t="32546" r="42126" b="4199"/>
          <a:stretch>
            <a:fillRect/>
          </a:stretch>
        </p:blipFill>
        <p:spPr>
          <a:xfrm>
            <a:off x="4786314" y="2571744"/>
            <a:ext cx="4006058" cy="4000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 городе блокадном люди выживали.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От холода и голода они детей спасали.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Чтоб согреться, мебель  в буржуйках сжигали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 свой кусочек хлеба детям отдавали.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5293806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000372"/>
            <a:ext cx="4071966" cy="3429024"/>
          </a:xfrm>
        </p:spPr>
      </p:pic>
      <p:pic>
        <p:nvPicPr>
          <p:cNvPr id="6" name="Содержимое 5" descr="blokada-leningrada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928934"/>
            <a:ext cx="4038600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975117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b="15118"/>
          <a:stretch>
            <a:fillRect/>
          </a:stretch>
        </p:blipFill>
        <p:spPr>
          <a:xfrm>
            <a:off x="357159" y="3857628"/>
            <a:ext cx="3214710" cy="2735260"/>
          </a:xfrm>
        </p:spPr>
      </p:pic>
      <p:pic>
        <p:nvPicPr>
          <p:cNvPr id="6" name="Содержимое 5" descr="59846862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572132" y="285728"/>
            <a:ext cx="3214686" cy="2786081"/>
          </a:xfrm>
        </p:spPr>
      </p:pic>
      <p:pic>
        <p:nvPicPr>
          <p:cNvPr id="7" name="Рисунок 6" descr="724524047.jpg"/>
          <p:cNvPicPr>
            <a:picLocks noChangeAspect="1"/>
          </p:cNvPicPr>
          <p:nvPr/>
        </p:nvPicPr>
        <p:blipFill>
          <a:blip r:embed="rId4"/>
          <a:srcRect t="12598"/>
          <a:stretch>
            <a:fillRect/>
          </a:stretch>
        </p:blipFill>
        <p:spPr>
          <a:xfrm>
            <a:off x="357158" y="285728"/>
            <a:ext cx="3786214" cy="2714644"/>
          </a:xfrm>
          <a:prstGeom prst="rect">
            <a:avLst/>
          </a:prstGeom>
        </p:spPr>
      </p:pic>
      <p:pic>
        <p:nvPicPr>
          <p:cNvPr id="8" name="Рисунок 7" descr="blokada-leningrada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929066"/>
            <a:ext cx="3857653" cy="26432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4348" y="2967335"/>
            <a:ext cx="76438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БЛОКАДЫ</a:t>
            </a:r>
            <a:endParaRPr lang="ru-RU" sz="6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07170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Чтобы жизнь спасти ленинградцам,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Зимой в сорок первом году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 хлебом шли в город машины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По Ладоге, прямо по льду.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blokada-leningrada-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85992"/>
            <a:ext cx="3929090" cy="3983854"/>
          </a:xfrm>
        </p:spPr>
      </p:pic>
      <p:pic>
        <p:nvPicPr>
          <p:cNvPr id="16" name="Содержимое 15" descr="8067212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2285992"/>
            <a:ext cx="3929089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42889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«Дорогой жизни» Ладогу назвали,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Надеждой на спасение людей.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Раненых, больных и истощённых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Везли полуторки из города по ней.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endParaRPr lang="ru-RU" sz="4000" dirty="0">
              <a:solidFill>
                <a:srgbClr val="CC0000"/>
              </a:solidFill>
            </a:endParaRPr>
          </a:p>
        </p:txBody>
      </p:sp>
      <p:pic>
        <p:nvPicPr>
          <p:cNvPr id="7" name="Содержимое 7" descr="8140654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039" t="30236" r="5039" b="7559"/>
          <a:stretch>
            <a:fillRect/>
          </a:stretch>
        </p:blipFill>
        <p:spPr>
          <a:xfrm>
            <a:off x="500034" y="3000372"/>
            <a:ext cx="3857652" cy="3500462"/>
          </a:xfrm>
        </p:spPr>
      </p:pic>
      <p:pic>
        <p:nvPicPr>
          <p:cNvPr id="9" name="Содержимое 8" descr="43175095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3000372"/>
            <a:ext cx="3857651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Давайте песню мы о Ладоге споём,</a:t>
            </a:r>
            <a:br>
              <a:rPr lang="ru-RU" sz="4000" b="1" dirty="0" smtClean="0">
                <a:solidFill>
                  <a:srgbClr val="008000"/>
                </a:solidFill>
              </a:rPr>
            </a:br>
            <a:r>
              <a:rPr lang="ru-RU" sz="4000" b="1" dirty="0" smtClean="0">
                <a:solidFill>
                  <a:srgbClr val="008000"/>
                </a:solidFill>
              </a:rPr>
              <a:t>Ведь эту песню любят все и знают.</a:t>
            </a:r>
            <a:br>
              <a:rPr lang="ru-RU" sz="4000" b="1" dirty="0" smtClean="0">
                <a:solidFill>
                  <a:srgbClr val="008000"/>
                </a:solidFill>
              </a:rPr>
            </a:br>
            <a:r>
              <a:rPr lang="ru-RU" sz="4000" b="1" dirty="0" smtClean="0">
                <a:solidFill>
                  <a:srgbClr val="008000"/>
                </a:solidFill>
              </a:rPr>
              <a:t>Она как символ мужества людей.</a:t>
            </a:r>
            <a:br>
              <a:rPr lang="ru-RU" sz="4000" b="1" dirty="0" smtClean="0">
                <a:solidFill>
                  <a:srgbClr val="008000"/>
                </a:solidFill>
              </a:rPr>
            </a:br>
            <a:r>
              <a:rPr lang="ru-RU" sz="4000" b="1" dirty="0" smtClean="0">
                <a:solidFill>
                  <a:srgbClr val="008000"/>
                </a:solidFill>
              </a:rPr>
              <a:t>И пусть нам наши гости подпевают.</a:t>
            </a:r>
            <a:endParaRPr lang="ru-RU" sz="4000" b="1" dirty="0">
              <a:solidFill>
                <a:srgbClr val="008000"/>
              </a:solidFill>
            </a:endParaRPr>
          </a:p>
        </p:txBody>
      </p:sp>
      <p:pic>
        <p:nvPicPr>
          <p:cNvPr id="5" name="Содержимое 4" descr="x_6907dacc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39" r="6101"/>
          <a:stretch>
            <a:fillRect/>
          </a:stretch>
        </p:blipFill>
        <p:spPr>
          <a:xfrm>
            <a:off x="4643438" y="2928934"/>
            <a:ext cx="4143403" cy="3571900"/>
          </a:xfrm>
        </p:spPr>
      </p:pic>
      <p:pic>
        <p:nvPicPr>
          <p:cNvPr id="11" name="Рисунок 10" descr="x_5dad8bca.jpg"/>
          <p:cNvPicPr>
            <a:picLocks noChangeAspect="1"/>
          </p:cNvPicPr>
          <p:nvPr/>
        </p:nvPicPr>
        <p:blipFill>
          <a:blip r:embed="rId3"/>
          <a:srcRect l="18772" t="2814" r="2347" b="5627"/>
          <a:stretch>
            <a:fillRect/>
          </a:stretch>
        </p:blipFill>
        <p:spPr>
          <a:xfrm>
            <a:off x="285720" y="2928934"/>
            <a:ext cx="4113339" cy="359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9429784" cy="121444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00FF"/>
                </a:solidFill>
              </a:rPr>
              <a:t>Нет смелее, нет храбрей шофёра фронтового.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Любит он свою машину – друга боевого.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И по снегу, и по льду он ведёт машину.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Как объехать полынью, не попасть на мину? 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D60093"/>
                </a:solidFill>
              </a:rPr>
              <a:t/>
            </a:r>
            <a:br>
              <a:rPr lang="ru-RU" sz="3200" b="1" dirty="0" smtClean="0">
                <a:solidFill>
                  <a:srgbClr val="D60093"/>
                </a:solidFill>
              </a:rPr>
            </a:br>
            <a:r>
              <a:rPr lang="ru-RU" sz="3200" b="1" dirty="0" smtClean="0">
                <a:solidFill>
                  <a:srgbClr val="D60093"/>
                </a:solidFill>
              </a:rPr>
              <a:t>                                                                             </a:t>
            </a:r>
            <a:r>
              <a:rPr lang="ru-RU" sz="3200" dirty="0" smtClean="0">
                <a:solidFill>
                  <a:srgbClr val="0070C0"/>
                </a:solidFill>
              </a:rPr>
              <a:t>  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x_59b73a8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517" r="18991"/>
          <a:stretch>
            <a:fillRect/>
          </a:stretch>
        </p:blipFill>
        <p:spPr>
          <a:xfrm>
            <a:off x="714348" y="2928934"/>
            <a:ext cx="2310730" cy="3643338"/>
          </a:xfrm>
        </p:spPr>
      </p:pic>
      <p:pic>
        <p:nvPicPr>
          <p:cNvPr id="12" name="Содержимое 11" descr="84629995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2598"/>
          <a:stretch>
            <a:fillRect/>
          </a:stretch>
        </p:blipFill>
        <p:spPr>
          <a:xfrm>
            <a:off x="4143372" y="2928934"/>
            <a:ext cx="4429156" cy="3495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Есть в нашем городе мемориал.</a:t>
            </a:r>
            <a:br>
              <a:rPr lang="ru-RU" sz="3600" b="1" dirty="0" smtClean="0">
                <a:solidFill>
                  <a:srgbClr val="CC0000"/>
                </a:solidFill>
              </a:rPr>
            </a:br>
            <a:r>
              <a:rPr lang="ru-RU" sz="3600" b="1" dirty="0" smtClean="0">
                <a:solidFill>
                  <a:srgbClr val="CC0000"/>
                </a:solidFill>
              </a:rPr>
              <a:t>Он памятью народной стал.</a:t>
            </a:r>
            <a:br>
              <a:rPr lang="ru-RU" sz="3600" b="1" dirty="0" smtClean="0">
                <a:solidFill>
                  <a:srgbClr val="CC0000"/>
                </a:solidFill>
              </a:rPr>
            </a:br>
            <a:r>
              <a:rPr lang="ru-RU" sz="3600" b="1" dirty="0" smtClean="0">
                <a:solidFill>
                  <a:srgbClr val="CC0000"/>
                </a:solidFill>
              </a:rPr>
              <a:t>В граните застыла Родина-мать,</a:t>
            </a:r>
            <a:br>
              <a:rPr lang="ru-RU" sz="3600" b="1" dirty="0" smtClean="0">
                <a:solidFill>
                  <a:srgbClr val="CC0000"/>
                </a:solidFill>
              </a:rPr>
            </a:br>
            <a:r>
              <a:rPr lang="ru-RU" sz="3600" b="1" dirty="0" smtClean="0">
                <a:solidFill>
                  <a:srgbClr val="CC0000"/>
                </a:solidFill>
              </a:rPr>
              <a:t>Чтоб павших покой всегда охранять.</a:t>
            </a:r>
            <a:endParaRPr lang="ru-RU" sz="3600" b="1" dirty="0">
              <a:solidFill>
                <a:srgbClr val="CC0000"/>
              </a:solidFill>
            </a:endParaRPr>
          </a:p>
        </p:txBody>
      </p:sp>
      <p:pic>
        <p:nvPicPr>
          <p:cNvPr id="11" name="Содержимое 10" descr="iCA3QM0I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5118"/>
          <a:stretch>
            <a:fillRect/>
          </a:stretch>
        </p:blipFill>
        <p:spPr>
          <a:xfrm>
            <a:off x="285720" y="2285992"/>
            <a:ext cx="5786478" cy="4286280"/>
          </a:xfrm>
        </p:spPr>
      </p:pic>
      <p:pic>
        <p:nvPicPr>
          <p:cNvPr id="19" name="Содержимое 18" descr="imgpreviewCA354KJP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545" t="26216" r="6545" b="15293"/>
          <a:stretch>
            <a:fillRect/>
          </a:stretch>
        </p:blipFill>
        <p:spPr>
          <a:xfrm>
            <a:off x="5643571" y="3929066"/>
            <a:ext cx="3214710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Место проведения: музыкальный зал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ГБДОУ №124 Невского района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Дата проведения: 27.01.2012г.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429288" cy="157163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Спасибо тем, кто город отстоял</a:t>
            </a:r>
            <a:br>
              <a:rPr lang="ru-RU" sz="3600" b="1" dirty="0" smtClean="0">
                <a:solidFill>
                  <a:srgbClr val="CC0000"/>
                </a:solidFill>
              </a:rPr>
            </a:br>
            <a:r>
              <a:rPr lang="ru-RU" sz="3600" b="1" dirty="0" smtClean="0">
                <a:solidFill>
                  <a:srgbClr val="CC0000"/>
                </a:solidFill>
              </a:rPr>
              <a:t>Кто выжил в страшную блокаду.</a:t>
            </a:r>
            <a:endParaRPr lang="ru-RU" sz="3600" b="1" dirty="0">
              <a:solidFill>
                <a:srgbClr val="CC0000"/>
              </a:solidFill>
            </a:endParaRPr>
          </a:p>
        </p:txBody>
      </p:sp>
      <p:pic>
        <p:nvPicPr>
          <p:cNvPr id="8" name="Содержимое 7" descr="x_e8aa05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816" t="18288" r="19711" b="8441"/>
          <a:stretch>
            <a:fillRect/>
          </a:stretch>
        </p:blipFill>
        <p:spPr>
          <a:xfrm>
            <a:off x="5715008" y="4286256"/>
            <a:ext cx="3128556" cy="2286016"/>
          </a:xfrm>
        </p:spPr>
      </p:pic>
      <p:pic>
        <p:nvPicPr>
          <p:cNvPr id="7" name="Содержимое 6" descr="x_9ab32b4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43570" y="214290"/>
            <a:ext cx="3214678" cy="2143164"/>
          </a:xfrm>
        </p:spPr>
      </p:pic>
      <p:pic>
        <p:nvPicPr>
          <p:cNvPr id="10" name="Содержимое 7" descr="x_fdb9743c.jpg"/>
          <p:cNvPicPr>
            <a:picLocks noChangeAspect="1"/>
          </p:cNvPicPr>
          <p:nvPr/>
        </p:nvPicPr>
        <p:blipFill>
          <a:blip r:embed="rId4"/>
          <a:srcRect l="3754" r="8448" b="2814"/>
          <a:stretch>
            <a:fillRect/>
          </a:stretch>
        </p:blipFill>
        <p:spPr bwMode="auto">
          <a:xfrm>
            <a:off x="285720" y="2357430"/>
            <a:ext cx="5205675" cy="423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421.jpg"/>
          <p:cNvPicPr>
            <a:picLocks noChangeAspect="1"/>
          </p:cNvPicPr>
          <p:nvPr/>
        </p:nvPicPr>
        <p:blipFill>
          <a:blip r:embed="rId5"/>
          <a:srcRect l="6842" t="28633" r="10752" b="11453"/>
          <a:stretch>
            <a:fillRect/>
          </a:stretch>
        </p:blipFill>
        <p:spPr>
          <a:xfrm>
            <a:off x="5715008" y="2571744"/>
            <a:ext cx="3034889" cy="154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7157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вам, герои Ленинграда.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1" name="Содержимое 4" descr="x_09b4b4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7858180" cy="5143536"/>
          </a:xfrm>
        </p:spPr>
      </p:pic>
      <p:pic>
        <p:nvPicPr>
          <p:cNvPr id="6" name="Рисунок 5" descr="13467607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571612"/>
            <a:ext cx="2706690" cy="166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715272" cy="15716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Сегодня день особенный, ребята,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День памяти – торжественный, святой.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Дату со дня снятия блокады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Отмечает город наш родной.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x_4c82e28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6858048" cy="4429156"/>
          </a:xfrm>
        </p:spPr>
      </p:pic>
      <p:pic>
        <p:nvPicPr>
          <p:cNvPr id="10" name="Содержимое 9" descr="imgpreviewCAHYF6W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16" y="1142984"/>
            <a:ext cx="1928826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442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3300"/>
                </a:solidFill>
              </a:rPr>
              <a:t>900 дней и  </a:t>
            </a:r>
            <a:r>
              <a:rPr lang="ru-RU" sz="6000" b="1" dirty="0" smtClean="0">
                <a:solidFill>
                  <a:srgbClr val="0000FF"/>
                </a:solidFill>
              </a:rPr>
              <a:t>900 ночей</a:t>
            </a:r>
            <a:endParaRPr lang="ru-RU" sz="60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x_12c877fe.jpg"/>
          <p:cNvPicPr>
            <a:picLocks noGrp="1" noChangeAspect="1"/>
          </p:cNvPicPr>
          <p:nvPr>
            <p:ph idx="1"/>
          </p:nvPr>
        </p:nvPicPr>
        <p:blipFill>
          <a:blip r:embed="rId2"/>
          <a:srcRect t="16178" r="22996"/>
          <a:stretch>
            <a:fillRect/>
          </a:stretch>
        </p:blipFill>
        <p:spPr>
          <a:xfrm>
            <a:off x="357158" y="1071546"/>
            <a:ext cx="8286808" cy="5429288"/>
          </a:xfrm>
        </p:spPr>
      </p:pic>
      <p:sp>
        <p:nvSpPr>
          <p:cNvPr id="8" name="Прямоугольник 7"/>
          <p:cNvSpPr/>
          <p:nvPr/>
        </p:nvSpPr>
        <p:spPr>
          <a:xfrm>
            <a:off x="1500166" y="3857628"/>
            <a:ext cx="7143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тот день, прорвав кольцо блокады,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 город из последних сил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 бой врагам, отбросив их от Ленинграда,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 яростных сраженьях победил.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С чего всё начиналось?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Напали фашисты на нашу страну.</a:t>
            </a:r>
            <a:br>
              <a:rPr lang="ru-RU" sz="3600" b="1" dirty="0" smtClean="0"/>
            </a:br>
            <a:r>
              <a:rPr lang="ru-RU" sz="3600" b="1" dirty="0" smtClean="0"/>
              <a:t>Шли танки, летели снаряды.</a:t>
            </a:r>
            <a:br>
              <a:rPr lang="ru-RU" sz="3600" b="1" dirty="0" smtClean="0"/>
            </a:br>
            <a:r>
              <a:rPr lang="ru-RU" sz="3600" b="1" dirty="0" smtClean="0"/>
              <a:t>Отцы, деды, братья ушли на войну</a:t>
            </a:r>
            <a:br>
              <a:rPr lang="ru-RU" sz="3600" b="1" dirty="0" smtClean="0"/>
            </a:br>
            <a:r>
              <a:rPr lang="ru-RU" sz="3600" b="1" dirty="0" smtClean="0"/>
              <a:t>Сражаться с фашистской армадой.</a:t>
            </a:r>
            <a:endParaRPr lang="ru-RU" sz="3600" b="1" dirty="0"/>
          </a:p>
        </p:txBody>
      </p:sp>
      <p:pic>
        <p:nvPicPr>
          <p:cNvPr id="6" name="Содержимое 5" descr="7850610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559"/>
          <a:stretch>
            <a:fillRect/>
          </a:stretch>
        </p:blipFill>
        <p:spPr>
          <a:xfrm>
            <a:off x="428596" y="2857496"/>
            <a:ext cx="3714776" cy="3714776"/>
          </a:xfrm>
        </p:spPr>
      </p:pic>
      <p:pic>
        <p:nvPicPr>
          <p:cNvPr id="8" name="Содержимое 7" descr="7015716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857496"/>
            <a:ext cx="3786213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57163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Враги окружили наш город.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В блокадном кольце Ленинград.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Над Лиговским, Невским  проспектом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Снаряды и пули летят.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6" name="Содержимое 15" descr="4712338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714620"/>
            <a:ext cx="4071966" cy="3571900"/>
          </a:xfrm>
        </p:spPr>
      </p:pic>
      <p:pic>
        <p:nvPicPr>
          <p:cNvPr id="37" name="Содержимое 36" descr="1275683401_ugol-nevskogo-prospekta-i-sadovoj-ulicy_-tank-napravlyayushhijsya-na-peredovuy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714620"/>
            <a:ext cx="3967162" cy="3571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Охваченный войною блокадный Ленинград.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На улицах трамваи замерзшие стоят.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Разрушенные здания и надпись на стене: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«Опасно при обстреле на этой стороне».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4575331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314" y="2500306"/>
            <a:ext cx="3929090" cy="3857652"/>
          </a:xfrm>
        </p:spPr>
      </p:pic>
      <p:pic>
        <p:nvPicPr>
          <p:cNvPr id="6" name="Содержимое 5" descr="4996853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2500306"/>
            <a:ext cx="3929090" cy="38520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644130" cy="14176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В водопроводных кранах не вода, а лёд.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И только прорубь невская горожан спасёт.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1275683338_na-nevu-za-vodo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02" y="1500174"/>
            <a:ext cx="814396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Цену хлебу знает каждый ленинградец.</a:t>
            </a:r>
            <a:br>
              <a:rPr lang="ru-RU" sz="36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Маленький</a:t>
            </a:r>
            <a:r>
              <a:rPr lang="ru-RU" sz="3600" b="1" dirty="0" smtClean="0">
                <a:solidFill>
                  <a:srgbClr val="CC0000"/>
                </a:solidFill>
              </a:rPr>
              <a:t> кусочек – 125 грамм</a:t>
            </a:r>
            <a:r>
              <a:rPr lang="en-US" sz="3600" b="1" dirty="0" smtClean="0">
                <a:solidFill>
                  <a:srgbClr val="CC0000"/>
                </a:solidFill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</a:rPr>
              <a:t>получали ленинградцы по карточкам на день.</a:t>
            </a:r>
            <a:endParaRPr lang="ru-RU" sz="3600" b="1" dirty="0">
              <a:solidFill>
                <a:srgbClr val="CC0000"/>
              </a:solidFill>
            </a:endParaRPr>
          </a:p>
        </p:txBody>
      </p:sp>
      <p:pic>
        <p:nvPicPr>
          <p:cNvPr id="5" name="Содержимое 4" descr="49841488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285992"/>
            <a:ext cx="3929090" cy="4000528"/>
          </a:xfrm>
        </p:spPr>
      </p:pic>
      <p:pic>
        <p:nvPicPr>
          <p:cNvPr id="6" name="Содержимое 5" descr="11942849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285992"/>
            <a:ext cx="392909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626</TotalTime>
  <Words>148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День Победы</vt:lpstr>
      <vt:lpstr> Дню снятия блокады посвящается  Музыкально-литературная композиция для детей подготовительной группы</vt:lpstr>
      <vt:lpstr>Место проведения: музыкальный зал  ГБДОУ №124 Невского района Дата проведения: 27.01.2012г.</vt:lpstr>
      <vt:lpstr>Сегодня день особенный, ребята, День памяти – торжественный, святой. Дату со дня снятия блокады Отмечает город наш родной.</vt:lpstr>
      <vt:lpstr>900 дней и  900 ночей</vt:lpstr>
      <vt:lpstr> С чего всё начиналось? Напали фашисты на нашу страну. Шли танки, летели снаряды. Отцы, деды, братья ушли на войну Сражаться с фашистской армадой.</vt:lpstr>
      <vt:lpstr>Враги окружили наш город. В блокадном кольце Ленинград. Над Лиговским, Невским  проспектом Снаряды и пули летят.</vt:lpstr>
      <vt:lpstr>Охваченный войною блокадный Ленинград. На улицах трамваи замерзшие стоят. Разрушенные здания и надпись на стене: «Опасно при обстреле на этой стороне».</vt:lpstr>
      <vt:lpstr>В водопроводных кранах не вода, а лёд. И только прорубь невская горожан спасёт.</vt:lpstr>
      <vt:lpstr>Цену хлебу знает каждый ленинградец. Маленький кусочек – 125 грамм получали ленинградцы по карточкам на день.</vt:lpstr>
      <vt:lpstr>В каждом доме день и ночь Радио звучало. Оно для ленинградцев Связью с миром стало.</vt:lpstr>
      <vt:lpstr>В городе воздушная тревога, Вой сирены слышится опять. Лишь бомбоубежище могло бы Спасеньем ленинградцам стать.</vt:lpstr>
      <vt:lpstr>Смерти назло и блокаде Музыка не молчит. За пультом стоит Шостакович. Симфония в зале звучит.</vt:lpstr>
      <vt:lpstr>В городе блокадном люди выживали. От холода и голода они детей спасали. Чтоб согреться, мебель  в буржуйках сжигали И свой кусочек хлеба детям отдавали.</vt:lpstr>
      <vt:lpstr>Слайд 14</vt:lpstr>
      <vt:lpstr>Чтобы жизнь спасти ленинградцам, Зимой в сорок первом году  С хлебом шли в город машины По Ладоге, прямо по льду. </vt:lpstr>
      <vt:lpstr>«Дорогой жизни» Ладогу назвали, Надеждой на спасение людей. Раненых, больных и истощённых Везли полуторки из города по ней. </vt:lpstr>
      <vt:lpstr>Давайте песню мы о Ладоге споём, Ведь эту песню любят все и знают. Она как символ мужества людей. И пусть нам наши гости подпевают.</vt:lpstr>
      <vt:lpstr>Нет смелее, нет храбрей шофёра фронтового. Любит он свою машину – друга боевого. И по снегу, и по льду он ведёт машину. Как объехать полынью, не попасть на мину?                                                                                     .</vt:lpstr>
      <vt:lpstr>Есть в нашем городе мемориал. Он памятью народной стал. В граните застыла Родина-мать, Чтоб павших покой всегда охранять.</vt:lpstr>
      <vt:lpstr>Спасибо тем, кто город отстоял Кто выжил в страшную блокаду.</vt:lpstr>
      <vt:lpstr>Спасибо вам, герои Ленинграда. 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Q</cp:lastModifiedBy>
  <cp:revision>66</cp:revision>
  <dcterms:created xsi:type="dcterms:W3CDTF">2012-09-30T16:54:32Z</dcterms:created>
  <dcterms:modified xsi:type="dcterms:W3CDTF">2012-10-04T15:27:25Z</dcterms:modified>
</cp:coreProperties>
</file>