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8" r:id="rId3"/>
    <p:sldId id="258" r:id="rId4"/>
    <p:sldId id="262" r:id="rId5"/>
    <p:sldId id="279" r:id="rId6"/>
    <p:sldId id="267" r:id="rId7"/>
    <p:sldId id="268" r:id="rId8"/>
    <p:sldId id="269" r:id="rId9"/>
    <p:sldId id="270" r:id="rId10"/>
    <p:sldId id="271" r:id="rId11"/>
    <p:sldId id="272" r:id="rId12"/>
    <p:sldId id="273" r:id="rId13"/>
    <p:sldId id="274" r:id="rId14"/>
    <p:sldId id="275" r:id="rId15"/>
    <p:sldId id="27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27.02.2013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27.02.2013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27.02.2013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27.02.2013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lis.narod.ru/krest.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54.radikal.ru/i143/1004/11/056ccef092a0.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g-fotki.yandex.ru/get/5807/dima-a82.7/0_4a823_5be34f66_X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images.yandex.ru/yandsearch?img_url=http://img-fotki.yandex.ru/get/3208/simvol-veri.1/0_7545_a1000698_S&amp;iorient=&amp;icolor=&amp;site=&amp;text=%D1%81%D1%85%D0%BE%D0%B6%D0%B4%D0%B5%D0%BD%D0%B8%D0%B5%20%D0%B1%D0%BB%D0%B0%D0%B3%D0%BE%D0%B4%D0%B0%D1%82%D0%BD%D0%BE%D0%B3%D0%BE%20%D0%BE%D0%B3%D0%BD%D1%8F&amp;wp=&amp;pos=4&amp;isize=&amp;type=&amp;recent=&amp;rpt=simage&amp;itype=&amp;nojs=1" TargetMode="External"/><Relationship Id="rId13"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missia.od.ua/uploads/posts/2011-04/1303387587_kolonna1.jpg" TargetMode="External"/><Relationship Id="rId2" Type="http://schemas.openxmlformats.org/officeDocument/2006/relationships/hyperlink" Target="http://images.yandex.ru/yandsearch?img_url=http://img12.nnm.ru/9/9/a/d/2/0af71fdc3b93cee2cc9eb88d715.jpg&amp;iorient=&amp;icolor=&amp;site=&amp;text=%D1%81%D1%85%D0%BE%D0%B6%D0%B4%D0%B5%D0%BD%D0%B8%D0%B5%20%D0%B1%D0%BB%D0%B0%D0%B3%D0%BE%D0%B4%D0%B0%D1%82%D0%BD%D0%BE%D0%B3%D0%BE%20%D0%BE%D0%B3%D0%BD%D1%8F&amp;wp=&amp;pos=15&amp;isize=&amp;type=&amp;recent=&amp;rpt=simage&amp;itype=&amp;nojs=1" TargetMode="External"/><Relationship Id="rId1" Type="http://schemas.openxmlformats.org/officeDocument/2006/relationships/slideLayout" Target="../slideLayouts/slideLayout7.xml"/><Relationship Id="rId6" Type="http://schemas.openxmlformats.org/officeDocument/2006/relationships/hyperlink" Target="http://images.yandex.ru/yandsearch?img_url=http://www.pravoslavie.ru/sas/image/100215/21587.p.jpg&amp;iorient=&amp;icolor=&amp;site=&amp;text=%D1%81%D1%85%D0%BE%D0%B6%D0%B4%D0%B5%D0%BD%D0%B8%D0%B5%20%D0%B1%D0%BB%D0%B0%D0%B3%D0%BE%D0%B4%D0%B0%D1%82%D0%BD%D0%BE%D0%B3%D0%BE%20%D0%BE%D0%B3%D0%BD%D1%8F&amp;wp=&amp;pos=2&amp;isize=&amp;type=&amp;recent=&amp;rpt=simage&amp;itype=&amp;nojs=1"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images.yandex.ru/yandsearch?img_url=http://www.holyfire.org/image/kp_molnii.jpg&amp;iorient=&amp;icolor=&amp;site=&amp;text=%D1%81%D1%85%D0%BE%D0%B6%D0%B4%D0%B5%D0%BD%D0%B8%D0%B5%20%D0%B1%D0%BB%D0%B0%D0%B3%D0%BE%D0%B4%D0%B0%D1%82%D0%BD%D0%BE%D0%B3%D0%BE%20%D0%BE%D0%B3%D0%BD%D1%8F&amp;wp=&amp;pos=1&amp;isize=&amp;type=&amp;recent=&amp;rpt=simage&amp;itype=&amp;nojs=1" TargetMode="External"/><Relationship Id="rId4" Type="http://schemas.openxmlformats.org/officeDocument/2006/relationships/hyperlink" Target="http://images.yandex.ru/yandsearch?img_url=http://www.blagogon.ru/UserFiles/Image/Blagodatny_ogon_umivanie_.jpg&amp;iorient=&amp;icolor=&amp;site=&amp;text=%D1%81%D1%85%D0%BE%D0%B6%D0%B4%D0%B5%D0%BD%D0%B8%D0%B5%20%D0%B1%D0%BB%D0%B0%D0%B3%D0%BE%D0%B4%D0%B0%D1%82%D0%BD%D0%BE%D0%B3%D0%BE%20%D0%BE%D0%B3%D0%BD%D1%8F&amp;wp=&amp;pos=10&amp;isize=&amp;type=&amp;recent=&amp;rpt=simage&amp;itype=&amp;nojs=1" TargetMode="External"/><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hyperlink" Target="http://krest.vn.ua/img/dvunadesytue/mironos_image013.jpg" TargetMode="External"/><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www.pravmir.ru/wp-content/uploads/pravmir-images/7-angel500.jpg" TargetMode="External"/><Relationship Id="rId1" Type="http://schemas.openxmlformats.org/officeDocument/2006/relationships/slideLayout" Target="../slideLayouts/slideLayout7.xml"/><Relationship Id="rId6" Type="http://schemas.openxmlformats.org/officeDocument/2006/relationships/hyperlink" Target="http://vyhid-e.org.ua/sites/default/files/styles/medium_large/public/cef8c1b79dd3.jpg" TargetMode="External"/><Relationship Id="rId5" Type="http://schemas.openxmlformats.org/officeDocument/2006/relationships/image" Target="../media/image22.jpeg"/><Relationship Id="rId4" Type="http://schemas.openxmlformats.org/officeDocument/2006/relationships/hyperlink" Target="http://www.artscroll.ru/Images/2008/n/Nesterov%20Mihail/000094.jpg" TargetMode="Externa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hyperlink" Target="http://www.blago-drevo.ru/images/stories/virtuemart/product/368_1.jp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images.yandex.ru/yandsearch?img_url=http://www.sanfranciscosentinel.com/wp-content/uploads/2008/02/shroud-2.jpg&amp;iorient=&amp;nojs=1&amp;icolor=&amp;site=&amp;text=%D1%82%D1%83%D1%80%D0%B8%D0%BD%D1%81%D0%BA%D0%B0%D1%8F%20%D0%BF%D0%BB%D0%B0%D1%89%D0%B0%D0%BD%D0%B8%D1%86%D0%B0&amp;wp=&amp;pos=17&amp;isize=&amp;type=&amp;recent=&amp;rpt=simage&amp;itype=" TargetMode="External"/><Relationship Id="rId1" Type="http://schemas.openxmlformats.org/officeDocument/2006/relationships/slideLayout" Target="../slideLayouts/slideLayout7.xml"/><Relationship Id="rId6" Type="http://schemas.openxmlformats.org/officeDocument/2006/relationships/hyperlink" Target="http://www.word4you.ru/upload/iblock/29a/29ad68d886ce59b0e820502c8de499b0.jpg" TargetMode="External"/><Relationship Id="rId11" Type="http://schemas.openxmlformats.org/officeDocument/2006/relationships/image" Target="../media/image29.jpeg"/><Relationship Id="rId5" Type="http://schemas.openxmlformats.org/officeDocument/2006/relationships/image" Target="../media/image26.jpeg"/><Relationship Id="rId10" Type="http://schemas.openxmlformats.org/officeDocument/2006/relationships/hyperlink" Target="http://www.pravmir.ru/wp-content/uploads/2009/09/Rublev_s_saviour.jpg" TargetMode="External"/><Relationship Id="rId4" Type="http://schemas.openxmlformats.org/officeDocument/2006/relationships/hyperlink" Target="http://retrobazar.com/upload-files/belly/rybin/anna/keltu/teylor/hammurapi/drakyla/milano/gotika/tyrin/79534807_plschnc1.jpg" TargetMode="Externa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41.radikal.ru/i094/0904/f6/46734515c633.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dfon.ru/download.php?id=134335&amp;rash=1440x90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i.ua/photo/images/pic/2/2/5287722_bd593c1.jpg"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russdom.ru/oldsayte/2006/200603i/skin/01_iuda.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img_url=http://www.wga.hu/art/h/honthors/1/03christ.jpg&amp;iorient=&amp;icolor=&amp;site=&amp;text=%D0%BF%D0%B5%D1%80%D0%B2%D0%BE%D1%81%D0%B2%D1%8F%D1%89%D0%B5%D0%BD%D0%BD%D0%B8%D0%BA%20%D0%BA%D0%B0%D0%B8%D0%B0%D1%84%D0%B0&amp;wp=&amp;pos=20&amp;isize=&amp;type=&amp;recent=&amp;rpt=simage&amp;itype=&amp;nojs=1" TargetMode="External"/><Relationship Id="rId1" Type="http://schemas.openxmlformats.org/officeDocument/2006/relationships/slideLayout" Target="../slideLayouts/slideLayout7.xml"/><Relationship Id="rId4" Type="http://schemas.openxmlformats.org/officeDocument/2006/relationships/hyperlink" Target="http://days.pravoslavie.ru/Images/ii6749&amp;1186.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dfon.ru/download.php?id=125321&amp;rash=1440x90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a/a7/Caesarea_maritima_BW_5.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pravmir.ru/wp-content/uploads/2012/09/iisus_neset_krest.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r>
              <a:rPr lang="ru-RU" dirty="0" smtClean="0"/>
              <a:t>Часть 2</a:t>
            </a:r>
            <a:endParaRPr lang="ru-RU" dirty="0"/>
          </a:p>
        </p:txBody>
      </p:sp>
      <p:sp>
        <p:nvSpPr>
          <p:cNvPr id="4" name="Заголовок 3"/>
          <p:cNvSpPr>
            <a:spLocks noGrp="1"/>
          </p:cNvSpPr>
          <p:nvPr>
            <p:ph type="ctrTitle"/>
          </p:nvPr>
        </p:nvSpPr>
        <p:spPr/>
        <p:txBody>
          <a:bodyPr/>
          <a:lstStyle/>
          <a:p>
            <a:r>
              <a:rPr lang="ru-RU" dirty="0" smtClean="0"/>
              <a:t>Возникновение Христианства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http://ulis.narod.ru/krest.jpg">
            <a:hlinkClick r:id="rId2"/>
          </p:cNvPr>
          <p:cNvPicPr>
            <a:picLocks noChangeAspect="1" noChangeArrowheads="1"/>
          </p:cNvPicPr>
          <p:nvPr/>
        </p:nvPicPr>
        <p:blipFill>
          <a:blip r:embed="rId3" cstate="print"/>
          <a:srcRect/>
          <a:stretch>
            <a:fillRect/>
          </a:stretch>
        </p:blipFill>
        <p:spPr bwMode="auto">
          <a:xfrm>
            <a:off x="2428861" y="428605"/>
            <a:ext cx="4071967" cy="61238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http://s54.radikal.ru/i143/1004/11/056ccef092a0.jpg">
            <a:hlinkClick r:id="rId2"/>
          </p:cNvPr>
          <p:cNvPicPr>
            <a:picLocks noChangeAspect="1" noChangeArrowheads="1"/>
          </p:cNvPicPr>
          <p:nvPr/>
        </p:nvPicPr>
        <p:blipFill>
          <a:blip r:embed="rId3" cstate="print"/>
          <a:srcRect/>
          <a:stretch>
            <a:fillRect/>
          </a:stretch>
        </p:blipFill>
        <p:spPr bwMode="auto">
          <a:xfrm>
            <a:off x="1500168" y="1071546"/>
            <a:ext cx="6092825" cy="45608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http://img-fotki.yandex.ru/get/5807/dima-a82.7/0_4a823_5be34f66_XL">
            <a:hlinkClick r:id="rId2"/>
          </p:cNvPr>
          <p:cNvPicPr>
            <a:picLocks noChangeAspect="1" noChangeArrowheads="1"/>
          </p:cNvPicPr>
          <p:nvPr/>
        </p:nvPicPr>
        <p:blipFill>
          <a:blip r:embed="rId3" cstate="print"/>
          <a:srcRect/>
          <a:stretch>
            <a:fillRect/>
          </a:stretch>
        </p:blipFill>
        <p:spPr bwMode="auto">
          <a:xfrm>
            <a:off x="2786051" y="1285860"/>
            <a:ext cx="3314700" cy="457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3-tub-ru.yandex.net/i?id=86194429-59-72&amp;n=21">
            <a:hlinkClick r:id="rId2"/>
          </p:cNvPr>
          <p:cNvPicPr>
            <a:picLocks noChangeAspect="1" noChangeArrowheads="1"/>
          </p:cNvPicPr>
          <p:nvPr/>
        </p:nvPicPr>
        <p:blipFill>
          <a:blip r:embed="rId3" cstate="print"/>
          <a:srcRect/>
          <a:stretch>
            <a:fillRect/>
          </a:stretch>
        </p:blipFill>
        <p:spPr bwMode="auto">
          <a:xfrm>
            <a:off x="428597" y="571480"/>
            <a:ext cx="2628900" cy="1714500"/>
          </a:xfrm>
          <a:prstGeom prst="rect">
            <a:avLst/>
          </a:prstGeom>
          <a:noFill/>
        </p:spPr>
      </p:pic>
      <p:pic>
        <p:nvPicPr>
          <p:cNvPr id="44036" name="Picture 4" descr="http://im0-tub-ru.yandex.net/i?id=314705024-06-72&amp;n=21">
            <a:hlinkClick r:id="rId4"/>
          </p:cNvPr>
          <p:cNvPicPr>
            <a:picLocks noChangeAspect="1" noChangeArrowheads="1"/>
          </p:cNvPicPr>
          <p:nvPr/>
        </p:nvPicPr>
        <p:blipFill>
          <a:blip r:embed="rId5" cstate="print"/>
          <a:srcRect/>
          <a:stretch>
            <a:fillRect/>
          </a:stretch>
        </p:blipFill>
        <p:spPr bwMode="auto">
          <a:xfrm>
            <a:off x="3571869" y="214290"/>
            <a:ext cx="2560639" cy="1714500"/>
          </a:xfrm>
          <a:prstGeom prst="rect">
            <a:avLst/>
          </a:prstGeom>
          <a:noFill/>
        </p:spPr>
      </p:pic>
      <p:pic>
        <p:nvPicPr>
          <p:cNvPr id="44038" name="Picture 6" descr="http://im4-tub-ru.yandex.net/i?id=117617958-46-72&amp;n=21">
            <a:hlinkClick r:id="rId6"/>
          </p:cNvPr>
          <p:cNvPicPr>
            <a:picLocks noChangeAspect="1" noChangeArrowheads="1"/>
          </p:cNvPicPr>
          <p:nvPr/>
        </p:nvPicPr>
        <p:blipFill>
          <a:blip r:embed="rId7" cstate="print"/>
          <a:srcRect/>
          <a:stretch>
            <a:fillRect/>
          </a:stretch>
        </p:blipFill>
        <p:spPr bwMode="auto">
          <a:xfrm>
            <a:off x="6357951" y="571480"/>
            <a:ext cx="2582863" cy="1714500"/>
          </a:xfrm>
          <a:prstGeom prst="rect">
            <a:avLst/>
          </a:prstGeom>
          <a:noFill/>
        </p:spPr>
      </p:pic>
      <p:pic>
        <p:nvPicPr>
          <p:cNvPr id="44040" name="Picture 8" descr="http://im7-tub-ru.yandex.net/i?id=93212666-16-72&amp;n=21">
            <a:hlinkClick r:id="rId8"/>
          </p:cNvPr>
          <p:cNvPicPr>
            <a:picLocks noChangeAspect="1" noChangeArrowheads="1"/>
          </p:cNvPicPr>
          <p:nvPr/>
        </p:nvPicPr>
        <p:blipFill>
          <a:blip r:embed="rId9" cstate="print"/>
          <a:srcRect/>
          <a:stretch>
            <a:fillRect/>
          </a:stretch>
        </p:blipFill>
        <p:spPr bwMode="auto">
          <a:xfrm>
            <a:off x="428598" y="3143248"/>
            <a:ext cx="2263775" cy="1714500"/>
          </a:xfrm>
          <a:prstGeom prst="rect">
            <a:avLst/>
          </a:prstGeom>
          <a:noFill/>
        </p:spPr>
      </p:pic>
      <p:pic>
        <p:nvPicPr>
          <p:cNvPr id="44042" name="Picture 10" descr="http://im2-tub-ru.yandex.net/i?id=47201039-69-72&amp;n=21">
            <a:hlinkClick r:id="rId10"/>
          </p:cNvPr>
          <p:cNvPicPr>
            <a:picLocks noChangeAspect="1" noChangeArrowheads="1"/>
          </p:cNvPicPr>
          <p:nvPr/>
        </p:nvPicPr>
        <p:blipFill>
          <a:blip r:embed="rId11" cstate="print"/>
          <a:srcRect/>
          <a:stretch>
            <a:fillRect/>
          </a:stretch>
        </p:blipFill>
        <p:spPr bwMode="auto">
          <a:xfrm>
            <a:off x="6357951" y="3071810"/>
            <a:ext cx="2365375" cy="1714500"/>
          </a:xfrm>
          <a:prstGeom prst="rect">
            <a:avLst/>
          </a:prstGeom>
          <a:noFill/>
        </p:spPr>
      </p:pic>
      <p:pic>
        <p:nvPicPr>
          <p:cNvPr id="44044" name="Picture 12" descr="Небесный свет осиял Гроб Господень - схождение Благодатного огня">
            <a:hlinkClick r:id="rId12"/>
          </p:cNvPr>
          <p:cNvPicPr>
            <a:picLocks noChangeAspect="1" noChangeArrowheads="1"/>
          </p:cNvPicPr>
          <p:nvPr/>
        </p:nvPicPr>
        <p:blipFill>
          <a:blip r:embed="rId13" cstate="print"/>
          <a:srcRect/>
          <a:stretch>
            <a:fillRect/>
          </a:stretch>
        </p:blipFill>
        <p:spPr bwMode="auto">
          <a:xfrm>
            <a:off x="3143240" y="2714621"/>
            <a:ext cx="2857520" cy="2857521"/>
          </a:xfrm>
          <a:prstGeom prst="rect">
            <a:avLst/>
          </a:prstGeom>
          <a:noFill/>
        </p:spPr>
      </p:pic>
      <p:sp>
        <p:nvSpPr>
          <p:cNvPr id="8" name="TextBox 7"/>
          <p:cNvSpPr txBox="1"/>
          <p:nvPr/>
        </p:nvSpPr>
        <p:spPr>
          <a:xfrm>
            <a:off x="500034" y="5500702"/>
            <a:ext cx="8358247" cy="1508105"/>
          </a:xfrm>
          <a:prstGeom prst="rect">
            <a:avLst/>
          </a:prstGeom>
          <a:noFill/>
        </p:spPr>
        <p:txBody>
          <a:bodyPr wrap="square" rtlCol="0">
            <a:spAutoFit/>
          </a:bodyPr>
          <a:lstStyle/>
          <a:p>
            <a:r>
              <a:rPr lang="ru-RU" dirty="0" smtClean="0"/>
              <a:t> </a:t>
            </a:r>
            <a:r>
              <a:rPr lang="ru-RU" sz="1400" dirty="0" smtClean="0"/>
              <a:t>             Чудо это подтверждает истинность православного вероисповедания, ведь Благодатный огонь сходит именно в тот день, когда к встрече Пасхи готовятся православные, а не католики и протестанты. И хотя все святыни в храме Воскресения распределены между четырьмя конфессиями (православные, католики, армяне и копты), право принимать огонь испокон веков принадлежит исключительно православному Патриарху.</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http://www.pravmir.ru/wp-content/uploads/pravmir-images/7-angel500.jpg">
            <a:hlinkClick r:id="rId2"/>
          </p:cNvPr>
          <p:cNvPicPr>
            <a:picLocks noChangeAspect="1" noChangeArrowheads="1"/>
          </p:cNvPicPr>
          <p:nvPr/>
        </p:nvPicPr>
        <p:blipFill>
          <a:blip r:embed="rId3" cstate="print"/>
          <a:srcRect/>
          <a:stretch>
            <a:fillRect/>
          </a:stretch>
        </p:blipFill>
        <p:spPr bwMode="auto">
          <a:xfrm>
            <a:off x="5786448" y="142852"/>
            <a:ext cx="3222625" cy="4572000"/>
          </a:xfrm>
          <a:prstGeom prst="rect">
            <a:avLst/>
          </a:prstGeom>
          <a:noFill/>
        </p:spPr>
      </p:pic>
      <p:pic>
        <p:nvPicPr>
          <p:cNvPr id="41989" name="Picture 5" descr="http://www.artscroll.ru/Images/2008/n/Nesterov%20Mihail/000094.jpg">
            <a:hlinkClick r:id="rId4"/>
          </p:cNvPr>
          <p:cNvPicPr>
            <a:picLocks noChangeAspect="1" noChangeArrowheads="1"/>
          </p:cNvPicPr>
          <p:nvPr/>
        </p:nvPicPr>
        <p:blipFill>
          <a:blip r:embed="rId5" cstate="print"/>
          <a:srcRect/>
          <a:stretch>
            <a:fillRect/>
          </a:stretch>
        </p:blipFill>
        <p:spPr bwMode="auto">
          <a:xfrm>
            <a:off x="214284" y="142852"/>
            <a:ext cx="6092825" cy="2857500"/>
          </a:xfrm>
          <a:prstGeom prst="rect">
            <a:avLst/>
          </a:prstGeom>
          <a:noFill/>
        </p:spPr>
      </p:pic>
      <p:pic>
        <p:nvPicPr>
          <p:cNvPr id="41991" name="Picture 7" descr="http://vyhid-e.org.ua/sites/default/files/styles/medium_large/public/cef8c1b79dd3.jpg">
            <a:hlinkClick r:id="rId6"/>
          </p:cNvPr>
          <p:cNvPicPr>
            <a:picLocks noChangeAspect="1" noChangeArrowheads="1"/>
          </p:cNvPicPr>
          <p:nvPr/>
        </p:nvPicPr>
        <p:blipFill>
          <a:blip r:embed="rId7" cstate="print"/>
          <a:srcRect/>
          <a:stretch>
            <a:fillRect/>
          </a:stretch>
        </p:blipFill>
        <p:spPr bwMode="auto">
          <a:xfrm>
            <a:off x="2643173" y="3500439"/>
            <a:ext cx="4114800" cy="3086101"/>
          </a:xfrm>
          <a:prstGeom prst="rect">
            <a:avLst/>
          </a:prstGeom>
          <a:noFill/>
        </p:spPr>
      </p:pic>
      <p:pic>
        <p:nvPicPr>
          <p:cNvPr id="41993" name="Picture 9" descr="http://krest.vn.ua/img/dvunadesytue/mironos_image013.jpg">
            <a:hlinkClick r:id="rId8"/>
          </p:cNvPr>
          <p:cNvPicPr>
            <a:picLocks noChangeAspect="1" noChangeArrowheads="1"/>
          </p:cNvPicPr>
          <p:nvPr/>
        </p:nvPicPr>
        <p:blipFill>
          <a:blip r:embed="rId9" cstate="print"/>
          <a:srcRect/>
          <a:stretch>
            <a:fillRect/>
          </a:stretch>
        </p:blipFill>
        <p:spPr bwMode="auto">
          <a:xfrm>
            <a:off x="142844" y="3500439"/>
            <a:ext cx="2286000" cy="3178175"/>
          </a:xfrm>
          <a:prstGeom prst="rect">
            <a:avLst/>
          </a:prstGeom>
          <a:noFill/>
        </p:spPr>
      </p:pic>
      <p:sp>
        <p:nvSpPr>
          <p:cNvPr id="6" name="TextBox 5"/>
          <p:cNvSpPr txBox="1"/>
          <p:nvPr/>
        </p:nvSpPr>
        <p:spPr>
          <a:xfrm>
            <a:off x="642910" y="2928934"/>
            <a:ext cx="4786346" cy="646331"/>
          </a:xfrm>
          <a:prstGeom prst="rect">
            <a:avLst/>
          </a:prstGeom>
          <a:noFill/>
        </p:spPr>
        <p:txBody>
          <a:bodyPr wrap="square" rtlCol="0">
            <a:spAutoFit/>
          </a:bodyPr>
          <a:lstStyle/>
          <a:p>
            <a:r>
              <a:rPr lang="ru-RU" sz="3600" i="1" dirty="0" smtClean="0">
                <a:solidFill>
                  <a:schemeClr val="bg2">
                    <a:lumMod val="50000"/>
                  </a:schemeClr>
                </a:solidFill>
              </a:rPr>
              <a:t>Воскресение Господне</a:t>
            </a:r>
            <a:endParaRPr lang="ru-RU" sz="3600" i="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3-tub-ru.yandex.net/i?id=176033902-18-72&amp;n=21">
            <a:hlinkClick r:id="rId2"/>
          </p:cNvPr>
          <p:cNvPicPr>
            <a:picLocks noChangeAspect="1" noChangeArrowheads="1"/>
          </p:cNvPicPr>
          <p:nvPr/>
        </p:nvPicPr>
        <p:blipFill>
          <a:blip r:embed="rId3" cstate="print"/>
          <a:srcRect/>
          <a:stretch>
            <a:fillRect/>
          </a:stretch>
        </p:blipFill>
        <p:spPr bwMode="auto">
          <a:xfrm>
            <a:off x="6500826" y="142852"/>
            <a:ext cx="2343151" cy="1714500"/>
          </a:xfrm>
          <a:prstGeom prst="rect">
            <a:avLst/>
          </a:prstGeom>
          <a:noFill/>
        </p:spPr>
      </p:pic>
      <p:pic>
        <p:nvPicPr>
          <p:cNvPr id="43012" name="Picture 4" descr="http://retrobazar.com/upload-files/belly/rybin/anna/keltu/teylor/hammurapi/drakyla/milano/gotika/tyrin/79534807_plschnc1.jpg">
            <a:hlinkClick r:id="rId4"/>
          </p:cNvPr>
          <p:cNvPicPr>
            <a:picLocks noChangeAspect="1" noChangeArrowheads="1"/>
          </p:cNvPicPr>
          <p:nvPr/>
        </p:nvPicPr>
        <p:blipFill>
          <a:blip r:embed="rId5" cstate="print"/>
          <a:srcRect/>
          <a:stretch>
            <a:fillRect/>
          </a:stretch>
        </p:blipFill>
        <p:spPr bwMode="auto">
          <a:xfrm>
            <a:off x="214284" y="142853"/>
            <a:ext cx="2821801" cy="3762401"/>
          </a:xfrm>
          <a:prstGeom prst="rect">
            <a:avLst/>
          </a:prstGeom>
          <a:noFill/>
        </p:spPr>
      </p:pic>
      <p:pic>
        <p:nvPicPr>
          <p:cNvPr id="43014" name="Picture 6" descr="http://www.word4you.ru/upload/iblock/29a/29ad68d886ce59b0e820502c8de499b0.jpg">
            <a:hlinkClick r:id="rId6"/>
          </p:cNvPr>
          <p:cNvPicPr>
            <a:picLocks noChangeAspect="1" noChangeArrowheads="1"/>
          </p:cNvPicPr>
          <p:nvPr/>
        </p:nvPicPr>
        <p:blipFill>
          <a:blip r:embed="rId7" cstate="print"/>
          <a:srcRect/>
          <a:stretch>
            <a:fillRect/>
          </a:stretch>
        </p:blipFill>
        <p:spPr bwMode="auto">
          <a:xfrm>
            <a:off x="3000365" y="642918"/>
            <a:ext cx="3017092" cy="4357686"/>
          </a:xfrm>
          <a:prstGeom prst="rect">
            <a:avLst/>
          </a:prstGeom>
          <a:noFill/>
        </p:spPr>
      </p:pic>
      <p:pic>
        <p:nvPicPr>
          <p:cNvPr id="43016" name="Picture 8" descr="http://www.blago-drevo.ru/images/stories/virtuemart/product/368_1.jpg">
            <a:hlinkClick r:id="rId8"/>
          </p:cNvPr>
          <p:cNvPicPr>
            <a:picLocks noChangeAspect="1" noChangeArrowheads="1"/>
          </p:cNvPicPr>
          <p:nvPr/>
        </p:nvPicPr>
        <p:blipFill>
          <a:blip r:embed="rId9" cstate="print"/>
          <a:srcRect l="4673" t="3636" r="4433" b="5454"/>
          <a:stretch>
            <a:fillRect/>
          </a:stretch>
        </p:blipFill>
        <p:spPr bwMode="auto">
          <a:xfrm>
            <a:off x="6072198" y="3071811"/>
            <a:ext cx="2928959" cy="3571900"/>
          </a:xfrm>
          <a:prstGeom prst="rect">
            <a:avLst/>
          </a:prstGeom>
          <a:noFill/>
        </p:spPr>
      </p:pic>
      <p:pic>
        <p:nvPicPr>
          <p:cNvPr id="43018" name="Picture 10" descr="http://www.pravmir.ru/wp-content/uploads/2009/09/Rublev_s_saviour.jpg">
            <a:hlinkClick r:id="rId10"/>
          </p:cNvPr>
          <p:cNvPicPr>
            <a:picLocks noChangeAspect="1" noChangeArrowheads="1"/>
          </p:cNvPicPr>
          <p:nvPr/>
        </p:nvPicPr>
        <p:blipFill>
          <a:blip r:embed="rId11" cstate="print"/>
          <a:srcRect/>
          <a:stretch>
            <a:fillRect/>
          </a:stretch>
        </p:blipFill>
        <p:spPr bwMode="auto">
          <a:xfrm>
            <a:off x="214283" y="3000373"/>
            <a:ext cx="2214141" cy="368126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http://s41.radikal.ru/i094/0904/f6/46734515c633.jpg">
            <a:hlinkClick r:id="rId2"/>
          </p:cNvPr>
          <p:cNvPicPr>
            <a:picLocks noChangeAspect="1" noChangeArrowheads="1"/>
          </p:cNvPicPr>
          <p:nvPr/>
        </p:nvPicPr>
        <p:blipFill>
          <a:blip r:embed="rId3" cstate="print"/>
          <a:srcRect/>
          <a:stretch>
            <a:fillRect/>
          </a:stretch>
        </p:blipFill>
        <p:spPr bwMode="auto">
          <a:xfrm>
            <a:off x="3428992" y="642918"/>
            <a:ext cx="5429288" cy="5715041"/>
          </a:xfrm>
          <a:prstGeom prst="rect">
            <a:avLst/>
          </a:prstGeom>
          <a:noFill/>
        </p:spPr>
      </p:pic>
      <p:sp>
        <p:nvSpPr>
          <p:cNvPr id="3" name="TextBox 2"/>
          <p:cNvSpPr txBox="1"/>
          <p:nvPr/>
        </p:nvSpPr>
        <p:spPr>
          <a:xfrm>
            <a:off x="285720" y="1000108"/>
            <a:ext cx="3000396" cy="1754326"/>
          </a:xfrm>
          <a:prstGeom prst="rect">
            <a:avLst/>
          </a:prstGeom>
          <a:noFill/>
        </p:spPr>
        <p:txBody>
          <a:bodyPr wrap="square" rtlCol="0">
            <a:spAutoFit/>
          </a:bodyPr>
          <a:lstStyle/>
          <a:p>
            <a:r>
              <a:rPr lang="ru-RU" sz="3600" dirty="0" smtClean="0">
                <a:solidFill>
                  <a:schemeClr val="accent2">
                    <a:lumMod val="50000"/>
                  </a:schemeClr>
                </a:solidFill>
              </a:rPr>
              <a:t>Вход Господень  в </a:t>
            </a:r>
          </a:p>
          <a:p>
            <a:r>
              <a:rPr lang="ru-RU" sz="3600" dirty="0" smtClean="0">
                <a:solidFill>
                  <a:schemeClr val="accent2">
                    <a:lumMod val="50000"/>
                  </a:schemeClr>
                </a:solidFill>
              </a:rPr>
              <a:t>Иерусалим</a:t>
            </a:r>
            <a:endParaRPr lang="ru-RU" sz="3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Обои картинки фото last supper, jesus christ, тайная вечеря">
            <a:hlinkClick r:id="rId2" tooltip="Обои last supper, jesus christ, тайная вечеря"/>
          </p:cNvPr>
          <p:cNvPicPr>
            <a:picLocks noChangeAspect="1" noChangeArrowheads="1"/>
          </p:cNvPicPr>
          <p:nvPr/>
        </p:nvPicPr>
        <p:blipFill>
          <a:blip r:embed="rId3" cstate="print"/>
          <a:srcRect l="1852" t="4356" r="2778" b="2704"/>
          <a:stretch>
            <a:fillRect/>
          </a:stretch>
        </p:blipFill>
        <p:spPr bwMode="auto">
          <a:xfrm>
            <a:off x="642909" y="428605"/>
            <a:ext cx="7929619" cy="4927142"/>
          </a:xfrm>
          <a:prstGeom prst="rect">
            <a:avLst/>
          </a:prstGeom>
          <a:noFill/>
        </p:spPr>
      </p:pic>
      <p:sp>
        <p:nvSpPr>
          <p:cNvPr id="3" name="TextBox 2"/>
          <p:cNvSpPr txBox="1"/>
          <p:nvPr/>
        </p:nvSpPr>
        <p:spPr>
          <a:xfrm>
            <a:off x="2714612" y="5500702"/>
            <a:ext cx="4857784" cy="707886"/>
          </a:xfrm>
          <a:prstGeom prst="rect">
            <a:avLst/>
          </a:prstGeom>
          <a:noFill/>
        </p:spPr>
        <p:txBody>
          <a:bodyPr wrap="square" rtlCol="0">
            <a:spAutoFit/>
          </a:bodyPr>
          <a:lstStyle/>
          <a:p>
            <a:r>
              <a:rPr lang="ru-RU" sz="4000" i="1" dirty="0" smtClean="0">
                <a:solidFill>
                  <a:schemeClr val="bg2">
                    <a:lumMod val="50000"/>
                  </a:schemeClr>
                </a:solidFill>
              </a:rPr>
              <a:t>Тайная вечеря</a:t>
            </a:r>
            <a:endParaRPr lang="ru-RU" sz="4000" i="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http://i.i.ua/photo/images/pic/2/2/5287722_bd593c1.jpg">
            <a:hlinkClick r:id="rId2"/>
          </p:cNvPr>
          <p:cNvPicPr>
            <a:picLocks noChangeAspect="1" noChangeArrowheads="1"/>
          </p:cNvPicPr>
          <p:nvPr/>
        </p:nvPicPr>
        <p:blipFill>
          <a:blip r:embed="rId3" cstate="print"/>
          <a:srcRect/>
          <a:stretch>
            <a:fillRect/>
          </a:stretch>
        </p:blipFill>
        <p:spPr bwMode="auto">
          <a:xfrm>
            <a:off x="857225" y="1071546"/>
            <a:ext cx="3714751" cy="4572000"/>
          </a:xfrm>
          <a:prstGeom prst="rect">
            <a:avLst/>
          </a:prstGeom>
          <a:noFill/>
        </p:spPr>
      </p:pic>
      <p:pic>
        <p:nvPicPr>
          <p:cNvPr id="30727" name="Picture 7" descr="http://www.russdom.ru/oldsayte/2006/200603i/skin/01_iuda.jpg">
            <a:hlinkClick r:id="rId4"/>
          </p:cNvPr>
          <p:cNvPicPr>
            <a:picLocks noChangeAspect="1" noChangeArrowheads="1"/>
          </p:cNvPicPr>
          <p:nvPr/>
        </p:nvPicPr>
        <p:blipFill>
          <a:blip r:embed="rId5" cstate="print"/>
          <a:srcRect/>
          <a:stretch>
            <a:fillRect/>
          </a:stretch>
        </p:blipFill>
        <p:spPr bwMode="auto">
          <a:xfrm>
            <a:off x="4786316" y="1071546"/>
            <a:ext cx="3679825" cy="4572000"/>
          </a:xfrm>
          <a:prstGeom prst="rect">
            <a:avLst/>
          </a:prstGeom>
          <a:noFill/>
        </p:spPr>
      </p:pic>
      <p:sp>
        <p:nvSpPr>
          <p:cNvPr id="4" name="TextBox 3"/>
          <p:cNvSpPr txBox="1"/>
          <p:nvPr/>
        </p:nvSpPr>
        <p:spPr>
          <a:xfrm>
            <a:off x="2357422" y="5715016"/>
            <a:ext cx="6215106" cy="646331"/>
          </a:xfrm>
          <a:prstGeom prst="rect">
            <a:avLst/>
          </a:prstGeom>
          <a:noFill/>
        </p:spPr>
        <p:txBody>
          <a:bodyPr wrap="square" rtlCol="0">
            <a:spAutoFit/>
          </a:bodyPr>
          <a:lstStyle/>
          <a:p>
            <a:r>
              <a:rPr lang="ru-RU" sz="3600" i="1" dirty="0" smtClean="0">
                <a:solidFill>
                  <a:schemeClr val="bg2">
                    <a:lumMod val="50000"/>
                  </a:schemeClr>
                </a:solidFill>
              </a:rPr>
              <a:t>Гефсиманский сад</a:t>
            </a:r>
            <a:endParaRPr lang="ru-RU" sz="3600" i="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landmarkers.ru/pic.php?f=/img/images003/image_fBib7md6mLlfCtA4I1Q2zKAD.jpg"/>
          <p:cNvPicPr>
            <a:picLocks noChangeAspect="1" noChangeArrowheads="1"/>
          </p:cNvPicPr>
          <p:nvPr/>
        </p:nvPicPr>
        <p:blipFill>
          <a:blip r:embed="rId2" cstate="print"/>
          <a:srcRect/>
          <a:stretch>
            <a:fillRect/>
          </a:stretch>
        </p:blipFill>
        <p:spPr bwMode="auto">
          <a:xfrm>
            <a:off x="1500166" y="1142984"/>
            <a:ext cx="6381750" cy="4229100"/>
          </a:xfrm>
          <a:prstGeom prst="rect">
            <a:avLst/>
          </a:prstGeom>
          <a:noFill/>
        </p:spPr>
      </p:pic>
      <p:sp>
        <p:nvSpPr>
          <p:cNvPr id="3" name="TextBox 2"/>
          <p:cNvSpPr txBox="1"/>
          <p:nvPr/>
        </p:nvSpPr>
        <p:spPr>
          <a:xfrm>
            <a:off x="2500298" y="5429264"/>
            <a:ext cx="4000528" cy="646331"/>
          </a:xfrm>
          <a:prstGeom prst="rect">
            <a:avLst/>
          </a:prstGeom>
          <a:noFill/>
        </p:spPr>
        <p:txBody>
          <a:bodyPr wrap="square" rtlCol="0">
            <a:spAutoFit/>
          </a:bodyPr>
          <a:lstStyle/>
          <a:p>
            <a:r>
              <a:rPr lang="ru-RU" sz="3600" i="1" dirty="0" smtClean="0">
                <a:solidFill>
                  <a:schemeClr val="bg2">
                    <a:lumMod val="50000"/>
                  </a:schemeClr>
                </a:solidFill>
              </a:rPr>
              <a:t>Гефсиманский сад</a:t>
            </a:r>
            <a:endParaRPr lang="ru-RU" sz="3600" i="1" dirty="0">
              <a:solidFill>
                <a:schemeClr val="bg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6-tub-ru.yandex.net/i?id=242922669-58-72&amp;n=21">
            <a:hlinkClick r:id="rId2"/>
          </p:cNvPr>
          <p:cNvPicPr>
            <a:picLocks noChangeAspect="1" noChangeArrowheads="1"/>
          </p:cNvPicPr>
          <p:nvPr/>
        </p:nvPicPr>
        <p:blipFill>
          <a:blip r:embed="rId3" cstate="print"/>
          <a:srcRect/>
          <a:stretch>
            <a:fillRect/>
          </a:stretch>
        </p:blipFill>
        <p:spPr bwMode="auto">
          <a:xfrm>
            <a:off x="2928925" y="2357430"/>
            <a:ext cx="2217739" cy="1714500"/>
          </a:xfrm>
          <a:prstGeom prst="rect">
            <a:avLst/>
          </a:prstGeom>
          <a:noFill/>
        </p:spPr>
      </p:pic>
      <p:sp>
        <p:nvSpPr>
          <p:cNvPr id="3" name="Прямоугольник 2"/>
          <p:cNvSpPr/>
          <p:nvPr/>
        </p:nvSpPr>
        <p:spPr>
          <a:xfrm>
            <a:off x="142845" y="1"/>
            <a:ext cx="9001156" cy="6801862"/>
          </a:xfrm>
          <a:prstGeom prst="rect">
            <a:avLst/>
          </a:prstGeom>
        </p:spPr>
        <p:txBody>
          <a:bodyPr wrap="square">
            <a:spAutoFit/>
          </a:bodyPr>
          <a:lstStyle/>
          <a:p>
            <a:pPr lvl="0" algn="just" eaLnBrk="0" fontAlgn="base" hangingPunct="0">
              <a:spcBef>
                <a:spcPct val="0"/>
              </a:spcBef>
              <a:spcAft>
                <a:spcPct val="0"/>
              </a:spcAft>
            </a:pPr>
            <a:r>
              <a:rPr lang="ru-RU" sz="1400" dirty="0" smtClean="0">
                <a:solidFill>
                  <a:schemeClr val="accent6">
                    <a:lumMod val="40000"/>
                    <a:lumOff val="60000"/>
                  </a:schemeClr>
                </a:solidFill>
                <a:latin typeface="ArialCyr"/>
              </a:rPr>
              <a:t>       У первосвященника Каиафы в эту ночь собрались многие члены Синедриона (Синедрион, как верховное судилище, по закону, должен был собираться в храме и непременно днем). Пришли также старейшины и книжники иудейские. Все они уже заранее сговорились осудить Иисуса Христа на смерть. Но для этого им нужно было найти какую-нибудь вину достойную смерти. А так как никакой вины нельзя было найти в Нем, то они выискивали ложных свидетелей, которые сказали бы неправду против Иисуса Христа. Много таких лжесвидетелей приходило. Но они не могли сказать ничего, за что можно было бы осудить Иисуса Христа. Под конец выступили двое с таким лживым показанием: "мы слышали, как Он говорил: Я разрушу храм сей рукотворенный, и через три дня воздвигну другой, нерукотворенный". Но и такое свидетельство не было достаточным для предания Его смерти. На все эти лживые свидетельства Иисус Христос не отвечал.</a:t>
            </a:r>
            <a:endParaRPr lang="ru-RU" sz="1600" dirty="0" smtClean="0">
              <a:solidFill>
                <a:schemeClr val="accent6">
                  <a:lumMod val="40000"/>
                  <a:lumOff val="60000"/>
                </a:schemeClr>
              </a:solidFill>
              <a:latin typeface="Arial" pitchFamily="34" charset="0"/>
            </a:endParaRPr>
          </a:p>
          <a:p>
            <a:pPr lvl="0" algn="just" eaLnBrk="0" fontAlgn="b" hangingPunct="0">
              <a:spcBef>
                <a:spcPct val="0"/>
              </a:spcBef>
              <a:spcAft>
                <a:spcPct val="0"/>
              </a:spcAft>
            </a:pPr>
            <a:r>
              <a:rPr lang="ru-RU" sz="4400" dirty="0" smtClean="0">
                <a:solidFill>
                  <a:schemeClr val="accent6">
                    <a:lumMod val="40000"/>
                    <a:lumOff val="60000"/>
                  </a:schemeClr>
                </a:solidFill>
                <a:latin typeface="Arial" pitchFamily="34" charset="0"/>
                <a:hlinkClick r:id="rId4"/>
              </a:rPr>
              <a:t>  </a:t>
            </a:r>
            <a:r>
              <a:rPr lang="ru-RU" sz="35400" dirty="0" smtClean="0">
                <a:solidFill>
                  <a:schemeClr val="accent6">
                    <a:lumMod val="40000"/>
                    <a:lumOff val="60000"/>
                  </a:schemeClr>
                </a:solidFill>
                <a:latin typeface="Arial" pitchFamily="34" charset="0"/>
              </a:rPr>
              <a:t/>
            </a:r>
            <a:br>
              <a:rPr lang="ru-RU" sz="35400" dirty="0" smtClean="0">
                <a:solidFill>
                  <a:schemeClr val="accent6">
                    <a:lumMod val="40000"/>
                    <a:lumOff val="60000"/>
                  </a:schemeClr>
                </a:solidFill>
                <a:latin typeface="Arial" pitchFamily="34" charset="0"/>
              </a:rPr>
            </a:br>
            <a:endParaRPr lang="ru-RU" sz="1400" dirty="0" smtClean="0">
              <a:solidFill>
                <a:schemeClr val="accent6">
                  <a:lumMod val="40000"/>
                  <a:lumOff val="60000"/>
                </a:schemeClr>
              </a:solidFill>
              <a:latin typeface="ArialCyr"/>
            </a:endParaRPr>
          </a:p>
          <a:p>
            <a:pPr lvl="0" algn="just" eaLnBrk="0" fontAlgn="base" hangingPunct="0">
              <a:spcBef>
                <a:spcPct val="0"/>
              </a:spcBef>
              <a:spcAft>
                <a:spcPct val="0"/>
              </a:spcAft>
            </a:pPr>
            <a:r>
              <a:rPr lang="ru-RU" sz="1400" dirty="0" smtClean="0">
                <a:solidFill>
                  <a:schemeClr val="accent6">
                    <a:lumMod val="40000"/>
                    <a:lumOff val="60000"/>
                  </a:schemeClr>
                </a:solidFill>
                <a:latin typeface="ArialCyr"/>
              </a:rPr>
              <a:t>        </a:t>
            </a:r>
          </a:p>
          <a:p>
            <a:pPr lvl="0" algn="just" eaLnBrk="0" fontAlgn="base" hangingPunct="0">
              <a:spcBef>
                <a:spcPct val="0"/>
              </a:spcBef>
              <a:spcAft>
                <a:spcPct val="0"/>
              </a:spcAft>
            </a:pPr>
            <a:endParaRPr lang="ru-RU" sz="1400" dirty="0" smtClean="0">
              <a:solidFill>
                <a:schemeClr val="accent6">
                  <a:lumMod val="40000"/>
                  <a:lumOff val="60000"/>
                </a:schemeClr>
              </a:solidFill>
              <a:latin typeface="ArialCyr"/>
            </a:endParaRPr>
          </a:p>
          <a:p>
            <a:pPr lvl="0" algn="just" eaLnBrk="0" fontAlgn="base" hangingPunct="0">
              <a:spcBef>
                <a:spcPct val="0"/>
              </a:spcBef>
              <a:spcAft>
                <a:spcPct val="0"/>
              </a:spcAft>
            </a:pPr>
            <a:endParaRPr lang="ru-RU" sz="1400" dirty="0" smtClean="0">
              <a:solidFill>
                <a:schemeClr val="accent6">
                  <a:lumMod val="40000"/>
                  <a:lumOff val="60000"/>
                </a:schemeClr>
              </a:solidFill>
              <a:latin typeface="ArialCyr"/>
            </a:endParaRPr>
          </a:p>
          <a:p>
            <a:pPr lvl="0" algn="just" eaLnBrk="0" fontAlgn="base" hangingPunct="0">
              <a:spcBef>
                <a:spcPct val="0"/>
              </a:spcBef>
              <a:spcAft>
                <a:spcPct val="0"/>
              </a:spcAft>
            </a:pPr>
            <a:r>
              <a:rPr lang="ru-RU" sz="1400" dirty="0" smtClean="0">
                <a:solidFill>
                  <a:schemeClr val="accent6">
                    <a:lumMod val="40000"/>
                    <a:lumOff val="60000"/>
                  </a:schemeClr>
                </a:solidFill>
                <a:latin typeface="ArialCyr"/>
              </a:rPr>
              <a:t>     </a:t>
            </a:r>
          </a:p>
          <a:p>
            <a:pPr lvl="0" algn="just" eaLnBrk="0" fontAlgn="base" hangingPunct="0">
              <a:spcBef>
                <a:spcPct val="0"/>
              </a:spcBef>
              <a:spcAft>
                <a:spcPct val="0"/>
              </a:spcAft>
            </a:pPr>
            <a:r>
              <a:rPr lang="ru-RU" sz="1400" dirty="0" smtClean="0">
                <a:solidFill>
                  <a:schemeClr val="accent6">
                    <a:lumMod val="40000"/>
                    <a:lumOff val="60000"/>
                  </a:schemeClr>
                </a:solidFill>
                <a:latin typeface="ArialCyr"/>
              </a:rPr>
              <a:t>     </a:t>
            </a:r>
          </a:p>
          <a:p>
            <a:pPr lvl="0" algn="just" eaLnBrk="0" fontAlgn="base" hangingPunct="0">
              <a:spcBef>
                <a:spcPct val="0"/>
              </a:spcBef>
              <a:spcAft>
                <a:spcPct val="0"/>
              </a:spcAft>
            </a:pPr>
            <a:endParaRPr lang="ru-RU" sz="1400" dirty="0" smtClean="0">
              <a:solidFill>
                <a:schemeClr val="accent6">
                  <a:lumMod val="40000"/>
                  <a:lumOff val="60000"/>
                </a:schemeClr>
              </a:solidFill>
              <a:latin typeface="ArialCyr"/>
            </a:endParaRPr>
          </a:p>
          <a:p>
            <a:pPr lvl="0" algn="just" eaLnBrk="0" fontAlgn="base" hangingPunct="0">
              <a:spcBef>
                <a:spcPct val="0"/>
              </a:spcBef>
              <a:spcAft>
                <a:spcPct val="0"/>
              </a:spcAft>
            </a:pPr>
            <a:r>
              <a:rPr lang="ru-RU" sz="1400" dirty="0" smtClean="0">
                <a:solidFill>
                  <a:schemeClr val="accent6">
                    <a:lumMod val="40000"/>
                    <a:lumOff val="60000"/>
                  </a:schemeClr>
                </a:solidFill>
                <a:latin typeface="ArialCyr"/>
              </a:rPr>
              <a:t>            Первосвященник Каиафа встал и спросил Его: "Что же Ты ничего не отвечаешь на то, что они против Тебя свидетельствуют? Иисус Христос молчал. Каиафа снова спросил Его: "заклинаю Тебя Богом живым, скажи нам, Ты ли Христос, Сын Божий?" На такой вопрос Иисус Христос дал ответ и сказал: "Да, Я, и даже говорю вам: отныне увидите Сына Человеческого, сидящего одесную силы Божией и грядущего на облаках небесных". Тогда Каиафа разодрал одежды свои (в знак негодования и ужаса) и сказал: "на что еще нам свидетелей? Вот, теперь вы слышали Его богохульство (т. е. что Он, будучи человеком, назовет Себя Сыном Божиим)? Как вам кажется?" Они же все в один голос сказали в ответ: "повинен смерти". После этого Иисуса Христа отдали до рассвета под стражу. Некоторые начали плевать Ему в лицо. Люди, державшие Его ругались над Ним и били Его. Другие же, закрывая Ему лицо, ударяли по щекам и с насмешкой спрашивали: "прореки нам, Христос, кто ударил Тебя?" Все эти оскорбления Господь претерпел безропотно в молчании.</a:t>
            </a:r>
            <a:endParaRPr lang="ru-RU" sz="4400" dirty="0" smtClean="0">
              <a:solidFill>
                <a:schemeClr val="accent6">
                  <a:lumMod val="40000"/>
                  <a:lumOff val="60000"/>
                </a:schemeClr>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Обои картинки фото jesus christ, sky, cry, crowd, people, clouds">
            <a:hlinkClick r:id="rId2" tooltip="Обои jesus christ, sky, cry, crowd, people, clouds"/>
          </p:cNvPr>
          <p:cNvPicPr>
            <a:picLocks noChangeAspect="1" noChangeArrowheads="1"/>
          </p:cNvPicPr>
          <p:nvPr/>
        </p:nvPicPr>
        <p:blipFill>
          <a:blip r:embed="rId3" cstate="print"/>
          <a:srcRect/>
          <a:stretch>
            <a:fillRect/>
          </a:stretch>
        </p:blipFill>
        <p:spPr bwMode="auto">
          <a:xfrm>
            <a:off x="1071537" y="214290"/>
            <a:ext cx="7554099" cy="48165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ile:Caesarea maritima BW 5.JPG">
            <a:hlinkClick r:id="rId2"/>
          </p:cNvPr>
          <p:cNvPicPr>
            <a:picLocks noChangeAspect="1" noChangeArrowheads="1"/>
          </p:cNvPicPr>
          <p:nvPr/>
        </p:nvPicPr>
        <p:blipFill>
          <a:blip r:embed="rId3" cstate="print"/>
          <a:srcRect/>
          <a:stretch>
            <a:fillRect/>
          </a:stretch>
        </p:blipFill>
        <p:spPr bwMode="auto">
          <a:xfrm>
            <a:off x="4572000" y="214291"/>
            <a:ext cx="4214843" cy="6295987"/>
          </a:xfrm>
          <a:prstGeom prst="rect">
            <a:avLst/>
          </a:prstGeom>
          <a:noFill/>
        </p:spPr>
      </p:pic>
      <p:sp>
        <p:nvSpPr>
          <p:cNvPr id="31749" name="Rectangle 5"/>
          <p:cNvSpPr>
            <a:spLocks noChangeArrowheads="1"/>
          </p:cNvSpPr>
          <p:nvPr/>
        </p:nvSpPr>
        <p:spPr bwMode="auto">
          <a:xfrm>
            <a:off x="-1659461" y="5420514"/>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146" name="Rectangle 2"/>
          <p:cNvSpPr>
            <a:spLocks noChangeArrowheads="1"/>
          </p:cNvSpPr>
          <p:nvPr/>
        </p:nvSpPr>
        <p:spPr bwMode="auto">
          <a:xfrm>
            <a:off x="214282" y="591320"/>
            <a:ext cx="4071967"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Помимо </a:t>
            </a:r>
            <a:r>
              <a:rPr kumimoji="0" lang="ru-RU" sz="1100" b="0" u="none" strike="noStrike" cap="none" normalizeH="0" baseline="0" dirty="0" smtClean="0">
                <a:ln>
                  <a:noFill/>
                </a:ln>
                <a:effectLst/>
                <a:latin typeface="Arial" charset="0"/>
              </a:rPr>
              <a:t>Нового Завета</a:t>
            </a:r>
            <a:r>
              <a:rPr kumimoji="0" lang="ru-RU" sz="1100" b="0" i="0" u="none" strike="noStrike" cap="none" normalizeH="0" baseline="0" dirty="0" smtClean="0">
                <a:ln>
                  <a:noFill/>
                </a:ln>
                <a:solidFill>
                  <a:schemeClr val="tx1"/>
                </a:solidFill>
                <a:effectLst/>
                <a:latin typeface="Arial" charset="0"/>
              </a:rPr>
              <a:t>, Понтий Пилат упоминается в сочинениях Иосифа Флавия</a:t>
            </a:r>
            <a:r>
              <a:rPr lang="ru-RU" sz="1100" dirty="0" smtClean="0">
                <a:latin typeface="Arial" charset="0"/>
              </a:rPr>
              <a:t>, </a:t>
            </a:r>
            <a:r>
              <a:rPr kumimoji="0" lang="ru-RU" sz="1100" b="0" i="0" u="none" strike="noStrike" cap="none" normalizeH="0" baseline="0" dirty="0" smtClean="0">
                <a:ln>
                  <a:noFill/>
                </a:ln>
                <a:solidFill>
                  <a:schemeClr val="tx1"/>
                </a:solidFill>
                <a:effectLst/>
                <a:latin typeface="Arial" charset="0"/>
              </a:rPr>
              <a:t> Филона Александрийского</a:t>
            </a:r>
            <a:r>
              <a:rPr lang="ru-RU" sz="1100" dirty="0" smtClean="0">
                <a:latin typeface="Arial" charset="0"/>
              </a:rPr>
              <a:t> </a:t>
            </a:r>
            <a:r>
              <a:rPr kumimoji="0" lang="ru-RU" sz="1100" b="0" i="0" u="none" strike="noStrike" cap="none" normalizeH="0" baseline="0" dirty="0" smtClean="0">
                <a:ln>
                  <a:noFill/>
                </a:ln>
                <a:solidFill>
                  <a:schemeClr val="tx1"/>
                </a:solidFill>
                <a:effectLst/>
                <a:latin typeface="Arial" charset="0"/>
              </a:rPr>
              <a:t>и Тацита. В 1961 году в средиземноморском порту Кесарии, который был когда-то резиденцией римского наместника в Иудее, два итальянских археолога обнаружили известняковую плиту размером 82 х 100 х 20 см с латинской надписью, расшифрованной археологом Антонио Фрова как: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…]S TIBERIÉUM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a:t>
            </a:r>
            <a:r>
              <a:rPr kumimoji="0" lang="ru-RU" sz="2400" b="0" i="1" u="none" strike="noStrike" cap="none" normalizeH="0" baseline="0" dirty="0" smtClean="0">
                <a:ln>
                  <a:noFill/>
                </a:ln>
                <a:solidFill>
                  <a:schemeClr val="tx1"/>
                </a:solidFill>
                <a:effectLst/>
                <a:latin typeface="Arial" charset="0"/>
              </a:rPr>
              <a:t>PON</a:t>
            </a:r>
            <a:r>
              <a:rPr kumimoji="0" lang="ru-RU" sz="2400" b="0" i="0" u="none" strike="noStrike" cap="none" normalizeH="0" baseline="0" dirty="0" smtClean="0">
                <a:ln>
                  <a:noFill/>
                </a:ln>
                <a:solidFill>
                  <a:schemeClr val="tx1"/>
                </a:solidFill>
                <a:effectLst/>
                <a:latin typeface="Arial" charset="0"/>
              </a:rPr>
              <a:t>]TIUS PILATUS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a:t>
            </a:r>
            <a:r>
              <a:rPr kumimoji="0" lang="ru-RU" sz="2400" b="0" i="1" u="none" strike="noStrike" cap="none" normalizeH="0" baseline="0" dirty="0" smtClean="0">
                <a:ln>
                  <a:noFill/>
                </a:ln>
                <a:solidFill>
                  <a:schemeClr val="tx1"/>
                </a:solidFill>
                <a:effectLst/>
                <a:latin typeface="Arial" charset="0"/>
              </a:rPr>
              <a:t>PRAEF</a:t>
            </a:r>
            <a:r>
              <a:rPr kumimoji="0" lang="ru-RU" sz="2400" b="0" i="0" u="none" strike="noStrike" cap="none" normalizeH="0" baseline="0" dirty="0" smtClean="0">
                <a:ln>
                  <a:noFill/>
                </a:ln>
                <a:solidFill>
                  <a:schemeClr val="tx1"/>
                </a:solidFill>
                <a:effectLst/>
                <a:latin typeface="Arial" charset="0"/>
              </a:rPr>
              <a:t>]ECTUS IUDA[</a:t>
            </a:r>
            <a:r>
              <a:rPr kumimoji="0" lang="ru-RU" sz="2400" b="0" i="1" u="none" strike="noStrike" cap="none" normalizeH="0" baseline="0" dirty="0" smtClean="0">
                <a:ln>
                  <a:noFill/>
                </a:ln>
                <a:solidFill>
                  <a:schemeClr val="tx1"/>
                </a:solidFill>
                <a:effectLst/>
                <a:latin typeface="Arial" charset="0"/>
              </a:rPr>
              <a:t>EA</a:t>
            </a:r>
            <a:r>
              <a:rPr kumimoji="0" lang="ru-RU" sz="2400" b="0" i="0" u="none" strike="noStrike" cap="none" normalizeH="0" baseline="0" dirty="0" smtClean="0">
                <a:ln>
                  <a:noFill/>
                </a:ln>
                <a:solidFill>
                  <a:schemeClr val="tx1"/>
                </a:solidFill>
                <a:effectLst/>
                <a:latin typeface="Arial" charset="0"/>
              </a:rPr>
              <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что, возможно, является фрагментом надписи: «</a:t>
            </a:r>
            <a:r>
              <a:rPr kumimoji="0" lang="ru-RU" sz="1100" b="0" i="1" u="none" strike="noStrike" cap="none" normalizeH="0" baseline="0" dirty="0" smtClean="0">
                <a:ln>
                  <a:noFill/>
                </a:ln>
                <a:solidFill>
                  <a:schemeClr val="tx1"/>
                </a:solidFill>
                <a:effectLst/>
                <a:latin typeface="Arial" charset="0"/>
              </a:rPr>
              <a:t>Понтий Пилат, префект Иудеи, представлял Тиберия кесарийцам</a:t>
            </a:r>
            <a:r>
              <a:rPr kumimoji="0" lang="ru-RU" sz="1100" b="0" i="0" u="none" strike="noStrike" cap="none" normalizeH="0" baseline="0" dirty="0" smtClean="0">
                <a:ln>
                  <a:noFill/>
                </a:ln>
                <a:solidFill>
                  <a:schemeClr val="tx1"/>
                </a:solidFill>
                <a:effectLst/>
                <a:latin typeface="Arial" charset="0"/>
              </a:rPr>
              <a:t>». Эта плита стала первой археологической</a:t>
            </a:r>
            <a:r>
              <a:rPr lang="ru-RU" sz="1100" dirty="0" smtClean="0">
                <a:latin typeface="Arial" charset="0"/>
              </a:rPr>
              <a:t>  </a:t>
            </a:r>
            <a:r>
              <a:rPr kumimoji="0" lang="ru-RU" sz="1100" b="0" i="0" u="none" strike="noStrike" cap="none" normalizeH="0" baseline="0" dirty="0" smtClean="0">
                <a:ln>
                  <a:noFill/>
                </a:ln>
                <a:solidFill>
                  <a:schemeClr val="tx1"/>
                </a:solidFill>
                <a:effectLst/>
                <a:latin typeface="Arial" charset="0"/>
              </a:rPr>
              <a:t>находкой, подтвердившей существование Пилата.</a:t>
            </a:r>
            <a:endParaRPr kumimoji="0" lang="ru-RU" sz="32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ravmir.ru/wp-content/uploads/2012/09/iisus_neset_krest.jpg">
            <a:hlinkClick r:id="rId2"/>
          </p:cNvPr>
          <p:cNvPicPr>
            <a:picLocks noChangeAspect="1" noChangeArrowheads="1"/>
          </p:cNvPicPr>
          <p:nvPr/>
        </p:nvPicPr>
        <p:blipFill>
          <a:blip r:embed="rId3" cstate="print"/>
          <a:srcRect/>
          <a:stretch>
            <a:fillRect/>
          </a:stretch>
        </p:blipFill>
        <p:spPr bwMode="auto">
          <a:xfrm>
            <a:off x="1571605" y="928670"/>
            <a:ext cx="6092825" cy="45608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TotalTime>
  <Words>223</Words>
  <Application>Microsoft Office PowerPoint</Application>
  <PresentationFormat>Экран (4:3)</PresentationFormat>
  <Paragraphs>27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Возникновение Христианства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Возникновение Христианства</dc:title>
  <cp:lastModifiedBy>TANYA</cp:lastModifiedBy>
  <cp:revision>6</cp:revision>
  <dcterms:modified xsi:type="dcterms:W3CDTF">2013-02-27T16:41:23Z</dcterms:modified>
</cp:coreProperties>
</file>