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  <p:sldMasterId id="2147483722" r:id="rId2"/>
    <p:sldMasterId id="2147483734" r:id="rId3"/>
    <p:sldMasterId id="2147483758" r:id="rId4"/>
    <p:sldMasterId id="2147483770" r:id="rId5"/>
    <p:sldMasterId id="2147483782" r:id="rId6"/>
    <p:sldMasterId id="2147483794" r:id="rId7"/>
  </p:sldMasterIdLst>
  <p:notesMasterIdLst>
    <p:notesMasterId r:id="rId26"/>
  </p:notesMasterIdLst>
  <p:sldIdLst>
    <p:sldId id="256" r:id="rId8"/>
    <p:sldId id="264" r:id="rId9"/>
    <p:sldId id="257" r:id="rId10"/>
    <p:sldId id="260" r:id="rId11"/>
    <p:sldId id="292" r:id="rId12"/>
    <p:sldId id="268" r:id="rId13"/>
    <p:sldId id="261" r:id="rId14"/>
    <p:sldId id="282" r:id="rId15"/>
    <p:sldId id="266" r:id="rId16"/>
    <p:sldId id="275" r:id="rId17"/>
    <p:sldId id="293" r:id="rId18"/>
    <p:sldId id="281" r:id="rId19"/>
    <p:sldId id="273" r:id="rId20"/>
    <p:sldId id="267" r:id="rId21"/>
    <p:sldId id="269" r:id="rId22"/>
    <p:sldId id="280" r:id="rId23"/>
    <p:sldId id="285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A4AA-E40F-4BEC-A797-8FF3B323A1B2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05734-027D-4CF1-97C1-B0161581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  <p:sldLayoutId id="2147483673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55/191/55191918_9b65d9686cfd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irota.ru/forum/images/50/50689.jpeg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5.jpeg"/><Relationship Id="rId4" Type="http://schemas.openxmlformats.org/officeDocument/2006/relationships/hyperlink" Target="http://img-fotki.yandex.ru/get/6206/117571848.9/0_684b4_5e8a8e6e_X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tihi.ru/pics/2012/08/25/2480.jpg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hyperlink" Target="http://www.londontransfig.on.ca/images/transfiguration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happy-school.ru/_pu/29/75263682.jpg" TargetMode="Externa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jpeg"/><Relationship Id="rId4" Type="http://schemas.openxmlformats.org/officeDocument/2006/relationships/hyperlink" Target="http://www.webmechta.com/f/history/dinariya-kesarya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41.radikal.ru/i094/0904/f6/46734515c633.jpg" TargetMode="Externa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7/Tiberius_NyCarlsberg01.jpg" TargetMode="External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hrono.ru/proekty/ostu/rome1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litsey7.ru/wp-content/uploads/skrigali.jpg" TargetMode="Externa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9.img.mediacache.rugion.ru/_i/forum/files/98/78/01/9878011_0s442_132680653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2710/afwa.c/0_1db1b_a097f311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proza.ru/pics/2009/11/30/158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0/03/Aleksander_Ivanov_-_The_Apparition_of_Christ_to_the_People_(PR)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Возникновение Христианства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Монастырь на месте где Господь Иисус Христос постился сорок дней, искушаемый дьяво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5" cy="6590454"/>
          </a:xfrm>
          <a:prstGeom prst="rect">
            <a:avLst/>
          </a:prstGeom>
          <a:noFill/>
        </p:spPr>
      </p:pic>
      <p:pic>
        <p:nvPicPr>
          <p:cNvPr id="29700" name="Picture 4" descr="http://img1.liveinternet.ru/images/attach/c/1/55/191/55191918_9b65d9686cfd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01063"/>
            <a:ext cx="3428992" cy="24569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786322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память о сорокадневном посте Иисуса в пустыне в христианстве установлен ежегодный Великий пост, первая часть которого — четыредесятница, совершающаяся в подражание посту Христа.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«был Он там в пустыне сорок дней, искушаемый сатаною, и был со зверями; и Ангелы служили Ему»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9" y="642918"/>
          <a:ext cx="8429682" cy="5951070"/>
        </p:xfrm>
        <a:graphic>
          <a:graphicData uri="http://schemas.openxmlformats.org/drawingml/2006/table">
            <a:tbl>
              <a:tblPr/>
              <a:tblGrid>
                <a:gridCol w="2809894"/>
                <a:gridCol w="2809894"/>
                <a:gridCol w="2809894"/>
              </a:tblGrid>
              <a:tr h="25954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Искушение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Слова сатаны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Ответы Христа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510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Голодом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«если Ты Сын Божий, скажи, чтобы камни сии сделались хлебами»</a:t>
                      </a:r>
                      <a:r>
                        <a:rPr lang="ru-RU" sz="1800" dirty="0"/>
                        <a:t>  (Мф.4:3)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«написано: не хлебом одним будет жить человек, но всяким словом, исходящим из уст Божиих»</a:t>
                      </a:r>
                      <a:r>
                        <a:rPr lang="ru-RU" sz="1800" dirty="0"/>
                        <a:t>  (Мф.4:4)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493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Гордыней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«если Ты Сын Божий, бросься вниз, ибо написано: Ангелам Своим заповедает о Тебе, и на руках понесут Тебя, да не преткнёшься о камень ногою Твоею»</a:t>
                      </a:r>
                      <a:r>
                        <a:rPr lang="ru-RU" sz="1800" dirty="0"/>
                        <a:t>  (Мф.4:6)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«написано также: не искушай Господа Бога твоего»</a:t>
                      </a:r>
                      <a:r>
                        <a:rPr lang="ru-RU" sz="1800" dirty="0"/>
                        <a:t>  (Мф.4:7)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3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Верой</a:t>
                      </a:r>
                      <a:endParaRPr lang="ru-RU" sz="18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«Тебе дам власть над всеми сими царствами и славу их, ибо она предана мне, и я, кому хочу, даю её; итак, если Ты поклонишься мне, то всё будет Твоё»</a:t>
                      </a:r>
                      <a:r>
                        <a:rPr lang="ru-RU" sz="1800" dirty="0"/>
                        <a:t>  (Лк.4:6-7)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«отойди от Меня, сатана; написано: Господу Богу твоему поклоняйся, и Ему одному служи.»</a:t>
                      </a:r>
                      <a:r>
                        <a:rPr lang="ru-RU" sz="1800" dirty="0"/>
                        <a:t>  (Лк.4:8)</a:t>
                      </a:r>
                    </a:p>
                  </a:txBody>
                  <a:tcPr marL="43234" marR="43234" marT="21617" marB="216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www.cirota.ru/forum/images/50/50689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572000" cy="3143250"/>
          </a:xfrm>
          <a:prstGeom prst="rect">
            <a:avLst/>
          </a:prstGeom>
          <a:noFill/>
        </p:spPr>
      </p:pic>
      <p:pic>
        <p:nvPicPr>
          <p:cNvPr id="35845" name="Picture 5" descr="http://img-fotki.yandex.ru/get/6206/117571848.9/0_684b4_5e8a8e6e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9" y="2928934"/>
            <a:ext cx="6092825" cy="379412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72063" y="285750"/>
            <a:ext cx="4071937" cy="2603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dirty="0" smtClean="0"/>
              <a:t>Что  такое чудо? Чудо – это когда Господь поступает неправильно. Вместо того, чтобы тонуть в водах, Он идет по ним. Вместо того, чтобы дать женщине спокойно умереть от кровотечения, Он исцеляет ее. С точки зрения мира сего, то, что делает Бог – это неправильно. С точки зрения мира надо не подставлять другую щеку своим личным врагам, а жестоко им отомстить, и так далее. Но мы видим, как прекрасно, справедливо, совершенно то, что Господь делает с точки зрения этого мира неправильно.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756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Хождение по водам.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5789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Воскрешение дочери Иаира.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57694"/>
            <a:ext cx="278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Исцеляет, совершает чудеса… </a:t>
            </a:r>
            <a:endParaRPr lang="ru-RU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stihi.ru/pics/2012/08/25/24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28028"/>
            <a:ext cx="4286280" cy="2829972"/>
          </a:xfrm>
          <a:prstGeom prst="rect">
            <a:avLst/>
          </a:prstGeom>
          <a:noFill/>
        </p:spPr>
      </p:pic>
      <p:pic>
        <p:nvPicPr>
          <p:cNvPr id="27659" name="Picture 11" descr="http://aszh.riu.ru/old/best/svyto/svyataya/newzavet/favor/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6" y="142852"/>
            <a:ext cx="2822735" cy="3929090"/>
          </a:xfrm>
          <a:prstGeom prst="rect">
            <a:avLst/>
          </a:prstGeom>
          <a:noFill/>
        </p:spPr>
      </p:pic>
      <p:pic>
        <p:nvPicPr>
          <p:cNvPr id="27661" name="Picture 13" descr="http://www.londontransfig.on.ca/images/transfigurat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6" y="142853"/>
            <a:ext cx="5307007" cy="3892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00570"/>
            <a:ext cx="38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Преображается на горе Фавор в присутствии трех учеников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Икона « Преображение Господне».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62865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Гора Фавор сегодня.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7" y="92867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Блаженны нищие духом, ибо их есть Царство Небесное. </a:t>
            </a:r>
            <a:br>
              <a:rPr lang="ru-RU" dirty="0" smtClean="0"/>
            </a:br>
            <a:r>
              <a:rPr lang="ru-RU" dirty="0" smtClean="0"/>
              <a:t>2. Блаженны плачущие, ибо они утешатся. </a:t>
            </a:r>
            <a:br>
              <a:rPr lang="ru-RU" dirty="0" smtClean="0"/>
            </a:br>
            <a:r>
              <a:rPr lang="ru-RU" dirty="0" smtClean="0"/>
              <a:t>3. Блаженны кроткие, ибо они наследуют землю. </a:t>
            </a:r>
            <a:br>
              <a:rPr lang="ru-RU" dirty="0" smtClean="0"/>
            </a:br>
            <a:r>
              <a:rPr lang="ru-RU" dirty="0" smtClean="0"/>
              <a:t>4. Блаженны алчущие и жаждущие правды, ибо они насытятся. </a:t>
            </a:r>
            <a:br>
              <a:rPr lang="ru-RU" dirty="0" smtClean="0"/>
            </a:br>
            <a:r>
              <a:rPr lang="ru-RU" dirty="0" smtClean="0"/>
              <a:t>5. Блаженны милостивые, ибо они помилованы будут. </a:t>
            </a:r>
            <a:br>
              <a:rPr lang="ru-RU" dirty="0" smtClean="0"/>
            </a:br>
            <a:r>
              <a:rPr lang="ru-RU" dirty="0" smtClean="0"/>
              <a:t>6. Блаженны чистые сердцем, ибо они Бога узрят. </a:t>
            </a:r>
            <a:br>
              <a:rPr lang="ru-RU" dirty="0" smtClean="0"/>
            </a:br>
            <a:r>
              <a:rPr lang="ru-RU" dirty="0" smtClean="0"/>
              <a:t>7. Блаженны миротворцы, ибо они будут наречены сынами Божиими. </a:t>
            </a:r>
            <a:br>
              <a:rPr lang="ru-RU" dirty="0" smtClean="0"/>
            </a:br>
            <a:r>
              <a:rPr lang="ru-RU" dirty="0" smtClean="0"/>
              <a:t>8. Блаженны изгнанные за правду, ибо их есть Царство Небесное. </a:t>
            </a:r>
            <a:br>
              <a:rPr lang="ru-RU" dirty="0" smtClean="0"/>
            </a:br>
            <a:r>
              <a:rPr lang="ru-RU" dirty="0" smtClean="0"/>
              <a:t>9. Блаженны вы, когда будут поносить вас и гнать и всячески неправедно злословить за Меня. </a:t>
            </a:r>
            <a:br>
              <a:rPr lang="ru-RU" dirty="0" smtClean="0"/>
            </a:br>
            <a:r>
              <a:rPr lang="ru-RU" dirty="0" smtClean="0"/>
              <a:t>Радуйтесь и веселитесь, ибо велика ваша награда на небесах (...). </a:t>
            </a:r>
            <a:endParaRPr lang="ru-RU" dirty="0"/>
          </a:p>
        </p:txBody>
      </p:sp>
      <p:pic>
        <p:nvPicPr>
          <p:cNvPr id="25602" name="Picture 2" descr="http://caritasetveritas.com/wp-content/uploads/2010/03/ProLifeRosaryiPhoneApp-Sermon.jpg"/>
          <p:cNvPicPr>
            <a:picLocks noChangeAspect="1" noChangeArrowheads="1"/>
          </p:cNvPicPr>
          <p:nvPr/>
        </p:nvPicPr>
        <p:blipFill>
          <a:blip r:embed="rId2" cstate="print"/>
          <a:srcRect l="11039" t="21131" r="11281" b="22932"/>
          <a:stretch>
            <a:fillRect/>
          </a:stretch>
        </p:blipFill>
        <p:spPr bwMode="auto">
          <a:xfrm>
            <a:off x="214282" y="1857364"/>
            <a:ext cx="3071835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35716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Заповеди Блаженства: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614364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Нагорная проповедь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 людей, последовавших за ним.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09" y="642919"/>
            <a:ext cx="82153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Содержание всех заповедей как Ветхого, так и Нового Завета можно изложить в двух заповедях любви, данных Христом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"Возлюби Господа Бога твоего всем сердцем твоим, и всею душою твоею и всем разумом твоим.</a:t>
            </a:r>
          </a:p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</a:p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              Вторая подобная ей </a:t>
            </a:r>
          </a:p>
          <a:p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– возлюби ближнего своего, как самого себя. Иной большей сих заповеди нет." (Мф.12:30-31).</a:t>
            </a:r>
          </a:p>
          <a:p>
            <a:r>
              <a:rPr lang="ru-RU" sz="2000" i="1" dirty="0" smtClean="0"/>
              <a:t>     </a:t>
            </a:r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</a:t>
            </a:r>
            <a:r>
              <a:rPr lang="ru-RU" sz="2000" dirty="0" smtClean="0">
                <a:solidFill>
                  <a:schemeClr val="bg1"/>
                </a:solidFill>
              </a:rPr>
              <a:t>И еще Господь дал нам верное руководство, как поступать: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"Как хотите, чтобы с вами поступали люди, так и вы поступайте с ними, ибо в этом закон и пророки" (Мф.7:12)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://www.happy-school.ru/_pu/29/752636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5056721" cy="2789234"/>
          </a:xfrm>
          <a:prstGeom prst="rect">
            <a:avLst/>
          </a:prstGeom>
          <a:noFill/>
        </p:spPr>
      </p:pic>
      <p:pic>
        <p:nvPicPr>
          <p:cNvPr id="33797" name="Picture 5" descr="http://www.webmechta.com/f/history/dinariya-kesary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1357298"/>
            <a:ext cx="2937244" cy="39290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все время фарисеи и книжники пытаются уловить Христа, чтоб сказал он что-либо против  существующих законов и заповедей Моисея, для того, чтоб арестовать и казнить его , - и не могут.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71501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Надо ли платить дань кесарю</a:t>
            </a:r>
          </a:p>
          <a:p>
            <a:r>
              <a:rPr lang="ru-RU" dirty="0" smtClean="0"/>
              <a:t>(императору-язычнику)?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578645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что скажет проповедующий любовь и прощение по поводу  забивания камнями ?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ttp://s41.radikal.ru/i094/0904/f6/46734515c6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5429288" cy="57150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Вход Господень  в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Иерусалим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Рассказывать о Десяти  Заповедях</a:t>
            </a:r>
          </a:p>
          <a:p>
            <a:r>
              <a:rPr lang="ru-RU" dirty="0" smtClean="0"/>
              <a:t>Рассказывать о Заповедях Блаженства.</a:t>
            </a:r>
          </a:p>
          <a:p>
            <a:r>
              <a:rPr lang="ru-RU" dirty="0" smtClean="0"/>
              <a:t>Рассказывать о</a:t>
            </a:r>
          </a:p>
          <a:p>
            <a:r>
              <a:rPr lang="ru-RU" dirty="0" smtClean="0"/>
              <a:t>Заповедях  любви.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Показывать на карте Римскую империю первого века нашей эры.</a:t>
            </a:r>
          </a:p>
          <a:p>
            <a:r>
              <a:rPr lang="ru-RU" dirty="0" smtClean="0"/>
              <a:t>Показывать римскую провинцию, где происходили  события, описанные в Евангелие, называть её.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Tiberius NyCarlsberg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500043"/>
            <a:ext cx="3809551" cy="5429288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-1659461" y="542051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1" y="1643051"/>
            <a:ext cx="45005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ИМПЕРАТОР ТИБЕРИЙ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219201"/>
            <a:ext cx="8229600" cy="493712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7411" name="Picture 3" descr="http://www.hrono.ru/proekty/ostu/rome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3"/>
            <a:ext cx="8745531" cy="649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40.imageshack.us/img140/5877/jesuspales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3" y="214291"/>
            <a:ext cx="6112813" cy="651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litsey7.ru/wp-content/uploads/skrigal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52"/>
            <a:ext cx="5520227" cy="41322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95678"/>
            <a:ext cx="9286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dirty="0" smtClean="0"/>
              <a:t>Согласно Пятикнижию, Скрижали Завета были даны Моисею Богом на горе Синай. Десять заповедей  («…</a:t>
            </a:r>
            <a:r>
              <a:rPr lang="ru-RU" i="1" dirty="0" smtClean="0"/>
              <a:t>наставление и заповедь, которые Я написал</a:t>
            </a:r>
            <a:r>
              <a:rPr lang="ru-RU" dirty="0" smtClean="0"/>
              <a:t>») были высечены на плитах </a:t>
            </a:r>
            <a:r>
              <a:rPr lang="ru-RU" i="1" dirty="0" smtClean="0"/>
              <a:t>«с обеих сторон, с той и с другой было на них написано. И скрижали эти было дело Божье, а письмена — письмена Божьи»</a:t>
            </a:r>
            <a:r>
              <a:rPr lang="ru-RU" dirty="0" smtClean="0"/>
              <a:t>  (Исх.32:15-16). Эти скрижали Моисей разбил, увидев поклонение народа золотому тельцу (Исх.32:19). Впоследствии Моисей по Божьему велению высек из камня новые скрижали и поднялся с ними на гору второй раз (Исх.34:1-4). На этих скрижалях Бог во второй раз написал те же Десять заповедей (Втор.10:1-5). Скрижали Завета именуются также </a:t>
            </a:r>
            <a:r>
              <a:rPr lang="ru-RU" i="1" dirty="0" smtClean="0"/>
              <a:t>«скрижалями свидетельства»</a:t>
            </a:r>
            <a:r>
              <a:rPr lang="ru-RU" dirty="0" smtClean="0"/>
              <a:t>  (Исх.34:29), так как они свидетельствуют о Завете, заключенном Богом с народом Израиля.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12846"/>
            <a:ext cx="835824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Десять Заповедей</a:t>
            </a:r>
            <a:endParaRPr lang="ru-RU" sz="3200" dirty="0" smtClean="0"/>
          </a:p>
          <a:p>
            <a:r>
              <a:rPr lang="ru-RU" sz="2400" dirty="0" smtClean="0"/>
              <a:t>1. Я есть Господь Бог твой, и нет других богов, кроме Меня.</a:t>
            </a:r>
            <a:br>
              <a:rPr lang="ru-RU" sz="2400" dirty="0" smtClean="0"/>
            </a:br>
            <a:r>
              <a:rPr lang="ru-RU" sz="2400" dirty="0" smtClean="0"/>
              <a:t>2. Не сотвори себе кумира и никакого изображения; не поклоняйся им и не служи им. </a:t>
            </a:r>
            <a:br>
              <a:rPr lang="ru-RU" sz="2400" dirty="0" smtClean="0"/>
            </a:br>
            <a:r>
              <a:rPr lang="ru-RU" sz="2400" dirty="0" smtClean="0"/>
              <a:t>3. Не поминай имени Господа Бога твоего всуе. </a:t>
            </a:r>
            <a:br>
              <a:rPr lang="ru-RU" sz="2400" dirty="0" smtClean="0"/>
            </a:br>
            <a:r>
              <a:rPr lang="ru-RU" sz="2400" dirty="0" smtClean="0"/>
              <a:t>4. Шесть дней работай и делай всякие дела свои, а седьмой – суббота – есть день отдохновения, который посвяти Господу Богу твоему. </a:t>
            </a:r>
            <a:br>
              <a:rPr lang="ru-RU" sz="2400" dirty="0" smtClean="0"/>
            </a:br>
            <a:r>
              <a:rPr lang="ru-RU" sz="2400" dirty="0" smtClean="0"/>
              <a:t>5. Почитай отца твоего и мать, да будешь благословен на земле и долголетен.</a:t>
            </a:r>
            <a:br>
              <a:rPr lang="ru-RU" sz="2400" dirty="0" smtClean="0"/>
            </a:br>
            <a:r>
              <a:rPr lang="ru-RU" sz="2400" dirty="0" smtClean="0"/>
              <a:t>6. Не убий. </a:t>
            </a:r>
            <a:br>
              <a:rPr lang="ru-RU" sz="2400" dirty="0" smtClean="0"/>
            </a:br>
            <a:r>
              <a:rPr lang="ru-RU" sz="2400" dirty="0" smtClean="0"/>
              <a:t>7. Не прелюбодействуй. </a:t>
            </a:r>
            <a:br>
              <a:rPr lang="ru-RU" sz="2400" dirty="0" smtClean="0"/>
            </a:br>
            <a:r>
              <a:rPr lang="ru-RU" sz="2400" dirty="0" smtClean="0"/>
              <a:t>8. Не укради </a:t>
            </a:r>
            <a:br>
              <a:rPr lang="ru-RU" sz="2400" dirty="0" smtClean="0"/>
            </a:br>
            <a:r>
              <a:rPr lang="ru-RU" sz="2400" dirty="0" smtClean="0"/>
              <a:t>9. Не лжесвидетельствуй. </a:t>
            </a:r>
            <a:br>
              <a:rPr lang="ru-RU" sz="2400" dirty="0" smtClean="0"/>
            </a:br>
            <a:r>
              <a:rPr lang="ru-RU" sz="2400" dirty="0" smtClean="0"/>
              <a:t>10. Не пожелай ничего чужого.(Не завидуй)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9.img.mediacache.rugion.ru/_i/forum/files/98/78/01/9878011_0s442_13268065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767835"/>
            <a:ext cx="6786611" cy="5080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3" y="642918"/>
            <a:ext cx="20717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«Внешний вид храма представлял всё, что только могло восхищать глаз и душу. Покрытый со всех сторон тяжёлыми золотыми листами, он блистал на утреннем солнце ярким огненным блеском, ослепительным для глаз, как солнечные лучи. Чужим, прибывавшим на поклонение в Иерусалим, он издали казался покрытым снегом, ибо там, где он не был позолочен, он был ослепительно бел.»</a:t>
            </a:r>
          </a:p>
          <a:p>
            <a:r>
              <a:rPr lang="ru-RU" sz="1400" dirty="0" smtClean="0"/>
              <a:t>— Иосиф Флавий, «Иудейская Война» V, 5:6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http://img-fotki.yandex.ru/get/2710/afwa.c/0_1db1b_a097f311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429000" cy="4572000"/>
          </a:xfrm>
          <a:prstGeom prst="rect">
            <a:avLst/>
          </a:prstGeom>
          <a:noFill/>
        </p:spPr>
      </p:pic>
      <p:pic>
        <p:nvPicPr>
          <p:cNvPr id="36869" name="Picture 5" descr="http://www.proza.ru/pics/2009/11/30/158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523" y="357167"/>
            <a:ext cx="3652615" cy="507209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leksander Ivanov - The Apparition of Christ to the People (PR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6" y="285729"/>
            <a:ext cx="8807247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5" y="285729"/>
            <a:ext cx="7429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На вопрос иерусалимских фарисеев Иоанн ответил: </a:t>
            </a:r>
            <a:r>
              <a:rPr lang="ru-RU" sz="1400" i="1" dirty="0" smtClean="0">
                <a:solidFill>
                  <a:schemeClr val="bg1"/>
                </a:solidFill>
              </a:rPr>
              <a:t>«я крещу в воде; но стоит среди вас [Некто], Которого вы не знаете. Он-то Идущий за мною, но Который стал впереди меня. Я недостоин развязать ремень у обуви Его»</a:t>
            </a:r>
            <a:r>
              <a:rPr lang="ru-RU" sz="1400" dirty="0" smtClean="0">
                <a:solidFill>
                  <a:schemeClr val="bg1"/>
                </a:solidFill>
              </a:rPr>
              <a:t>  (Ин.1:26-27.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На следующий день Иоанн увидел подходящего к нему Иисуса и сказал: </a:t>
            </a:r>
            <a:r>
              <a:rPr lang="ru-RU" sz="1400" i="1" dirty="0" smtClean="0">
                <a:solidFill>
                  <a:schemeClr val="bg1"/>
                </a:solidFill>
              </a:rPr>
              <a:t>«вот Агнец Божий, Который берёт [на Себя] грех мира. Сей есть, о Котором я сказал: за мною идёт Муж, Который стал впереди меня, потому что Он был прежде меня. Я не знал Его; но для того пришёл крестить в воде, чтобы Он явлен был Израилю»</a:t>
            </a:r>
            <a:r>
              <a:rPr lang="ru-RU" sz="1400" dirty="0" smtClean="0">
                <a:solidFill>
                  <a:schemeClr val="bg1"/>
                </a:solidFill>
              </a:rPr>
              <a:t>  (Ин.1:29-31).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688451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Иоанн, много проповедовавший о скором пришествии Мессии, увидев Иисуса, был удивлён и сказал: «</a:t>
            </a:r>
            <a:r>
              <a:rPr lang="ru-RU" sz="1400" i="1" dirty="0" smtClean="0">
                <a:solidFill>
                  <a:schemeClr val="bg1"/>
                </a:solidFill>
              </a:rPr>
              <a:t>мне надобно креститься от Тебя, и Ты ли приходишь ко мне?</a:t>
            </a:r>
            <a:r>
              <a:rPr lang="ru-RU" sz="1400" dirty="0" smtClean="0">
                <a:solidFill>
                  <a:schemeClr val="bg1"/>
                </a:solidFill>
              </a:rPr>
              <a:t>». На это Иисус ответил, что «</a:t>
            </a:r>
            <a:r>
              <a:rPr lang="ru-RU" sz="1400" i="1" dirty="0" smtClean="0">
                <a:solidFill>
                  <a:schemeClr val="bg1"/>
                </a:solidFill>
              </a:rPr>
              <a:t>надлежит нам исполнить всякую правду</a:t>
            </a:r>
            <a:r>
              <a:rPr lang="ru-RU" sz="1400" dirty="0" smtClean="0">
                <a:solidFill>
                  <a:schemeClr val="bg1"/>
                </a:solidFill>
              </a:rPr>
              <a:t>» и принял крещение от Иоанна. Во время крещения </a:t>
            </a:r>
            <a:r>
              <a:rPr lang="ru-RU" sz="1400" i="1" dirty="0" smtClean="0">
                <a:solidFill>
                  <a:schemeClr val="bg1"/>
                </a:solidFill>
              </a:rPr>
              <a:t>«отверзлось небо, и Дух Святый нисшёл на Него в </a:t>
            </a:r>
            <a:r>
              <a:rPr lang="ru-RU" sz="1400" i="1" dirty="0" smtClean="0"/>
              <a:t>телесном виде, как голубь, и был глас с небес, глаголющий: Ты Сын Мой Возлюбленный; в Тебе Моё благоволение!»</a:t>
            </a:r>
            <a:r>
              <a:rPr lang="ru-RU" sz="1400" dirty="0" smtClean="0"/>
              <a:t>  (Лк.3:21-22).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973</TotalTime>
  <Words>827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Литейная</vt:lpstr>
      <vt:lpstr>Тема Office</vt:lpstr>
      <vt:lpstr>Модульная</vt:lpstr>
      <vt:lpstr>2_Литейная</vt:lpstr>
      <vt:lpstr>1_Литейная</vt:lpstr>
      <vt:lpstr>Изящная</vt:lpstr>
      <vt:lpstr>1_Тема Office</vt:lpstr>
      <vt:lpstr>Возникновение Христианства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 такое чудо? Чудо – это когда Господь поступает неправильно. Вместо того, чтобы тонуть в водах, Он идет по ним. Вместо того, чтобы дать женщине спокойно умереть от кровотечения, Он исцеляет ее. С точки зрения мира сего, то, что делает Бог – это неправильно. С точки зрения мира надо не подставлять другую щеку своим личным врагам, а жестоко им отомстить, и так далее. Но мы видим, как прекрасно, справедливо, совершенно то, что Господь делает с точки зрения этого мира неправильно. </vt:lpstr>
      <vt:lpstr>Слайд 13</vt:lpstr>
      <vt:lpstr>Слайд 14</vt:lpstr>
      <vt:lpstr>Слайд 15</vt:lpstr>
      <vt:lpstr>Слайд 16</vt:lpstr>
      <vt:lpstr>Слайд 17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Христианства</dc:title>
  <cp:lastModifiedBy>TANYA</cp:lastModifiedBy>
  <cp:revision>103</cp:revision>
  <dcterms:modified xsi:type="dcterms:W3CDTF">2014-08-30T13:09:03Z</dcterms:modified>
</cp:coreProperties>
</file>