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7" r:id="rId2"/>
    <p:sldId id="256" r:id="rId3"/>
    <p:sldId id="330" r:id="rId4"/>
    <p:sldId id="337" r:id="rId5"/>
    <p:sldId id="336" r:id="rId6"/>
    <p:sldId id="264" r:id="rId7"/>
    <p:sldId id="286" r:id="rId8"/>
    <p:sldId id="268" r:id="rId9"/>
    <p:sldId id="33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3" autoAdjust="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D6C990-458A-4664-94EE-7CA9AF42BDE5}" type="doc">
      <dgm:prSet loTypeId="urn:microsoft.com/office/officeart/2005/8/layout/cycle8" loCatId="cycle" qsTypeId="urn:microsoft.com/office/officeart/2005/8/quickstyle/simple1" qsCatId="simple" csTypeId="urn:microsoft.com/office/officeart/2005/8/colors/accent0_3" csCatId="mainScheme" phldr="1"/>
      <dgm:spPr/>
    </dgm:pt>
    <dgm:pt modelId="{95E79892-27B4-4D91-9B7F-1F16ADCBA802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</a:rPr>
            <a:t>Сказки</a:t>
          </a:r>
          <a:endParaRPr lang="ru-RU" sz="2400" b="1" dirty="0">
            <a:solidFill>
              <a:schemeClr val="bg1"/>
            </a:solidFill>
          </a:endParaRPr>
        </a:p>
      </dgm:t>
    </dgm:pt>
    <dgm:pt modelId="{15D8BBA7-FD6A-4FEB-82D2-95FDB2E2C72D}" type="parTrans" cxnId="{3725B965-52EE-4FD5-ACB8-7624FB093A0E}">
      <dgm:prSet/>
      <dgm:spPr/>
      <dgm:t>
        <a:bodyPr/>
        <a:lstStyle/>
        <a:p>
          <a:endParaRPr lang="ru-RU"/>
        </a:p>
      </dgm:t>
    </dgm:pt>
    <dgm:pt modelId="{92B5C05C-5978-467A-A06D-2DC2FC0E3118}" type="sibTrans" cxnId="{3725B965-52EE-4FD5-ACB8-7624FB093A0E}">
      <dgm:prSet/>
      <dgm:spPr/>
      <dgm:t>
        <a:bodyPr/>
        <a:lstStyle/>
        <a:p>
          <a:endParaRPr lang="ru-RU"/>
        </a:p>
      </dgm:t>
    </dgm:pt>
    <dgm:pt modelId="{47B3EF24-C630-4507-A10B-BD0E0DB6077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Рассказы</a:t>
          </a:r>
          <a:endParaRPr lang="ru-RU" sz="2000" b="1" dirty="0">
            <a:solidFill>
              <a:schemeClr val="bg1"/>
            </a:solidFill>
          </a:endParaRPr>
        </a:p>
      </dgm:t>
    </dgm:pt>
    <dgm:pt modelId="{38E4C7F3-40C1-4073-8C86-EAEEF366218B}" type="parTrans" cxnId="{FA0EAE9A-AA9A-4CED-8256-2133CAF57CC5}">
      <dgm:prSet/>
      <dgm:spPr/>
      <dgm:t>
        <a:bodyPr/>
        <a:lstStyle/>
        <a:p>
          <a:endParaRPr lang="ru-RU"/>
        </a:p>
      </dgm:t>
    </dgm:pt>
    <dgm:pt modelId="{020ECE9A-651E-45D7-8E17-68B5BFCA7C48}" type="sibTrans" cxnId="{FA0EAE9A-AA9A-4CED-8256-2133CAF57CC5}">
      <dgm:prSet/>
      <dgm:spPr/>
      <dgm:t>
        <a:bodyPr/>
        <a:lstStyle/>
        <a:p>
          <a:endParaRPr lang="ru-RU"/>
        </a:p>
      </dgm:t>
    </dgm:pt>
    <dgm:pt modelId="{1DF30C5F-5826-4E31-916E-A2F435BAE81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</a:rPr>
            <a:t>Стихи</a:t>
          </a:r>
          <a:endParaRPr lang="ru-RU" sz="2400" b="1" dirty="0">
            <a:solidFill>
              <a:schemeClr val="bg1"/>
            </a:solidFill>
          </a:endParaRPr>
        </a:p>
      </dgm:t>
    </dgm:pt>
    <dgm:pt modelId="{E5AF6685-CD84-421C-89E3-0657B3408233}" type="parTrans" cxnId="{005AF463-03BE-44BD-B94D-0F8F51C67729}">
      <dgm:prSet/>
      <dgm:spPr/>
      <dgm:t>
        <a:bodyPr/>
        <a:lstStyle/>
        <a:p>
          <a:endParaRPr lang="ru-RU"/>
        </a:p>
      </dgm:t>
    </dgm:pt>
    <dgm:pt modelId="{620F9751-09A7-4DFE-8981-E8219C2C78FC}" type="sibTrans" cxnId="{005AF463-03BE-44BD-B94D-0F8F51C67729}">
      <dgm:prSet/>
      <dgm:spPr/>
      <dgm:t>
        <a:bodyPr/>
        <a:lstStyle/>
        <a:p>
          <a:endParaRPr lang="ru-RU"/>
        </a:p>
      </dgm:t>
    </dgm:pt>
    <dgm:pt modelId="{DC747954-9555-4EE1-B717-90C05AF8DFCE}">
      <dgm:prSet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Повести</a:t>
          </a:r>
          <a:endParaRPr lang="ru-RU" sz="2000" b="1" dirty="0">
            <a:solidFill>
              <a:schemeClr val="bg1"/>
            </a:solidFill>
          </a:endParaRPr>
        </a:p>
      </dgm:t>
    </dgm:pt>
    <dgm:pt modelId="{E0BE6888-87FB-4413-850E-C06443262CF8}" type="parTrans" cxnId="{6729DDC7-B2F1-4C1F-B4FE-8F62D57563EF}">
      <dgm:prSet/>
      <dgm:spPr/>
      <dgm:t>
        <a:bodyPr/>
        <a:lstStyle/>
        <a:p>
          <a:endParaRPr lang="ru-RU"/>
        </a:p>
      </dgm:t>
    </dgm:pt>
    <dgm:pt modelId="{5D868844-266E-471B-A5DB-DFCCEBAD16ED}" type="sibTrans" cxnId="{6729DDC7-B2F1-4C1F-B4FE-8F62D57563EF}">
      <dgm:prSet/>
      <dgm:spPr/>
      <dgm:t>
        <a:bodyPr/>
        <a:lstStyle/>
        <a:p>
          <a:endParaRPr lang="ru-RU"/>
        </a:p>
      </dgm:t>
    </dgm:pt>
    <dgm:pt modelId="{30B4004C-61B9-4FD3-B773-F4928C00279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err="1" smtClean="0">
              <a:solidFill>
                <a:schemeClr val="bg1"/>
              </a:solidFill>
            </a:rPr>
            <a:t>Познава</a:t>
          </a:r>
          <a:r>
            <a:rPr lang="ru-RU" sz="1800" b="1" dirty="0" smtClean="0">
              <a:solidFill>
                <a:schemeClr val="bg1"/>
              </a:solidFill>
            </a:rPr>
            <a:t> тельная литература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 smtClean="0">
            <a:solidFill>
              <a:schemeClr val="tx1"/>
            </a:solidFill>
          </a:endParaRPr>
        </a:p>
      </dgm:t>
    </dgm:pt>
    <dgm:pt modelId="{11FD3EE5-7D1F-43D9-891E-936DDFCB2D89}" type="parTrans" cxnId="{65188DB5-0D6C-4367-89C3-62C62AC85840}">
      <dgm:prSet/>
      <dgm:spPr/>
      <dgm:t>
        <a:bodyPr/>
        <a:lstStyle/>
        <a:p>
          <a:endParaRPr lang="ru-RU"/>
        </a:p>
      </dgm:t>
    </dgm:pt>
    <dgm:pt modelId="{429E0656-D64D-4AC4-A7D8-5631A719FC84}" type="sibTrans" cxnId="{65188DB5-0D6C-4367-89C3-62C62AC85840}">
      <dgm:prSet/>
      <dgm:spPr/>
      <dgm:t>
        <a:bodyPr/>
        <a:lstStyle/>
        <a:p>
          <a:endParaRPr lang="ru-RU"/>
        </a:p>
      </dgm:t>
    </dgm:pt>
    <dgm:pt modelId="{F41919BF-7008-4004-A440-520A08206D56}">
      <dgm:prSet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Энциклопедии, словари, </a:t>
          </a:r>
          <a:r>
            <a:rPr lang="ru-RU" sz="1600" b="1" dirty="0" err="1" smtClean="0">
              <a:solidFill>
                <a:schemeClr val="bg1"/>
              </a:solidFill>
            </a:rPr>
            <a:t>справоч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ники</a:t>
          </a:r>
          <a:endParaRPr lang="ru-RU" sz="1600" b="1" dirty="0" smtClean="0">
            <a:solidFill>
              <a:schemeClr val="bg1"/>
            </a:solidFill>
          </a:endParaRPr>
        </a:p>
        <a:p>
          <a:endParaRPr lang="ru-RU" sz="1800" b="1" dirty="0">
            <a:solidFill>
              <a:schemeClr val="tx1"/>
            </a:solidFill>
          </a:endParaRPr>
        </a:p>
      </dgm:t>
    </dgm:pt>
    <dgm:pt modelId="{ECBDE58E-72CB-4FB6-A182-698C378DAC2D}" type="parTrans" cxnId="{A4F9577E-8C3A-4903-9D02-FCFB317C48D2}">
      <dgm:prSet/>
      <dgm:spPr/>
      <dgm:t>
        <a:bodyPr/>
        <a:lstStyle/>
        <a:p>
          <a:endParaRPr lang="ru-RU"/>
        </a:p>
      </dgm:t>
    </dgm:pt>
    <dgm:pt modelId="{76A8BF21-5FC7-4BCE-AA2A-ED4C2069733F}" type="sibTrans" cxnId="{A4F9577E-8C3A-4903-9D02-FCFB317C48D2}">
      <dgm:prSet/>
      <dgm:spPr/>
      <dgm:t>
        <a:bodyPr/>
        <a:lstStyle/>
        <a:p>
          <a:endParaRPr lang="ru-RU"/>
        </a:p>
      </dgm:t>
    </dgm:pt>
    <dgm:pt modelId="{DE7E4D63-C286-41E2-8AC7-25E1D083D3B6}" type="pres">
      <dgm:prSet presAssocID="{C3D6C990-458A-4664-94EE-7CA9AF42BDE5}" presName="compositeShape" presStyleCnt="0">
        <dgm:presLayoutVars>
          <dgm:chMax val="7"/>
          <dgm:dir/>
          <dgm:resizeHandles val="exact"/>
        </dgm:presLayoutVars>
      </dgm:prSet>
      <dgm:spPr/>
    </dgm:pt>
    <dgm:pt modelId="{12C8B2F1-8C7B-4679-BCF5-7269899940E9}" type="pres">
      <dgm:prSet presAssocID="{C3D6C990-458A-4664-94EE-7CA9AF42BDE5}" presName="wedge1" presStyleLbl="node1" presStyleIdx="0" presStyleCnt="6"/>
      <dgm:spPr/>
      <dgm:t>
        <a:bodyPr/>
        <a:lstStyle/>
        <a:p>
          <a:endParaRPr lang="ru-RU"/>
        </a:p>
      </dgm:t>
    </dgm:pt>
    <dgm:pt modelId="{C4AC7562-54EC-4A79-9489-CFBD04A2355E}" type="pres">
      <dgm:prSet presAssocID="{C3D6C990-458A-4664-94EE-7CA9AF42BDE5}" presName="dummy1a" presStyleCnt="0"/>
      <dgm:spPr/>
    </dgm:pt>
    <dgm:pt modelId="{8AEF568B-A1E2-4C26-B99F-0C3432967A48}" type="pres">
      <dgm:prSet presAssocID="{C3D6C990-458A-4664-94EE-7CA9AF42BDE5}" presName="dummy1b" presStyleCnt="0"/>
      <dgm:spPr/>
    </dgm:pt>
    <dgm:pt modelId="{762E986B-84F9-4AD4-976D-D75939BCAD6C}" type="pres">
      <dgm:prSet presAssocID="{C3D6C990-458A-4664-94EE-7CA9AF42BDE5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B842A7-FCF7-4849-96D6-0A3F1A71D65E}" type="pres">
      <dgm:prSet presAssocID="{C3D6C990-458A-4664-94EE-7CA9AF42BDE5}" presName="wedge2" presStyleLbl="node1" presStyleIdx="1" presStyleCnt="6" custScaleX="101376"/>
      <dgm:spPr/>
      <dgm:t>
        <a:bodyPr/>
        <a:lstStyle/>
        <a:p>
          <a:endParaRPr lang="ru-RU"/>
        </a:p>
      </dgm:t>
    </dgm:pt>
    <dgm:pt modelId="{6459155A-E606-46CF-9845-1847707A258F}" type="pres">
      <dgm:prSet presAssocID="{C3D6C990-458A-4664-94EE-7CA9AF42BDE5}" presName="dummy2a" presStyleCnt="0"/>
      <dgm:spPr/>
    </dgm:pt>
    <dgm:pt modelId="{008CD550-21CF-490E-9849-0019AD4C01E7}" type="pres">
      <dgm:prSet presAssocID="{C3D6C990-458A-4664-94EE-7CA9AF42BDE5}" presName="dummy2b" presStyleCnt="0"/>
      <dgm:spPr/>
    </dgm:pt>
    <dgm:pt modelId="{C04A6D2F-BECE-4CBA-A979-A60EEECF3AEF}" type="pres">
      <dgm:prSet presAssocID="{C3D6C990-458A-4664-94EE-7CA9AF42BDE5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F5EA5-C3AF-4F90-B04D-5F534125E08F}" type="pres">
      <dgm:prSet presAssocID="{C3D6C990-458A-4664-94EE-7CA9AF42BDE5}" presName="wedge3" presStyleLbl="node1" presStyleIdx="2" presStyleCnt="6" custScaleX="109385" custScaleY="102465" custLinFactNeighborX="-2299" custLinFactNeighborY="-386"/>
      <dgm:spPr/>
      <dgm:t>
        <a:bodyPr/>
        <a:lstStyle/>
        <a:p>
          <a:endParaRPr lang="ru-RU"/>
        </a:p>
      </dgm:t>
    </dgm:pt>
    <dgm:pt modelId="{2CE6830E-6823-469D-BB8E-CB3BBE3AB6E8}" type="pres">
      <dgm:prSet presAssocID="{C3D6C990-458A-4664-94EE-7CA9AF42BDE5}" presName="dummy3a" presStyleCnt="0"/>
      <dgm:spPr/>
    </dgm:pt>
    <dgm:pt modelId="{8607B65B-7F9A-4CF0-A7CE-70CD54805A98}" type="pres">
      <dgm:prSet presAssocID="{C3D6C990-458A-4664-94EE-7CA9AF42BDE5}" presName="dummy3b" presStyleCnt="0"/>
      <dgm:spPr/>
    </dgm:pt>
    <dgm:pt modelId="{C8D99C25-1D13-4D59-8A64-9CCE4A7F93D9}" type="pres">
      <dgm:prSet presAssocID="{C3D6C990-458A-4664-94EE-7CA9AF42BDE5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77C0E1-4C10-4A18-89A1-86E0A9839216}" type="pres">
      <dgm:prSet presAssocID="{C3D6C990-458A-4664-94EE-7CA9AF42BDE5}" presName="wedge4" presStyleLbl="node1" presStyleIdx="3" presStyleCnt="6" custLinFactNeighborX="510" custLinFactNeighborY="-763"/>
      <dgm:spPr/>
      <dgm:t>
        <a:bodyPr/>
        <a:lstStyle/>
        <a:p>
          <a:endParaRPr lang="ru-RU"/>
        </a:p>
      </dgm:t>
    </dgm:pt>
    <dgm:pt modelId="{E8E62F53-E799-4652-8100-C6B5E5EB5A4D}" type="pres">
      <dgm:prSet presAssocID="{C3D6C990-458A-4664-94EE-7CA9AF42BDE5}" presName="dummy4a" presStyleCnt="0"/>
      <dgm:spPr/>
    </dgm:pt>
    <dgm:pt modelId="{C783259B-911D-4F97-A6E2-3C06F05D1DC9}" type="pres">
      <dgm:prSet presAssocID="{C3D6C990-458A-4664-94EE-7CA9AF42BDE5}" presName="dummy4b" presStyleCnt="0"/>
      <dgm:spPr/>
    </dgm:pt>
    <dgm:pt modelId="{2E24EB46-DA5A-4187-A5F9-F1CA7491F4D7}" type="pres">
      <dgm:prSet presAssocID="{C3D6C990-458A-4664-94EE-7CA9AF42BDE5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A25C1-8D8D-4487-8703-3D7728D5FDDF}" type="pres">
      <dgm:prSet presAssocID="{C3D6C990-458A-4664-94EE-7CA9AF42BDE5}" presName="wedge5" presStyleLbl="node1" presStyleIdx="4" presStyleCnt="6"/>
      <dgm:spPr/>
      <dgm:t>
        <a:bodyPr/>
        <a:lstStyle/>
        <a:p>
          <a:endParaRPr lang="ru-RU"/>
        </a:p>
      </dgm:t>
    </dgm:pt>
    <dgm:pt modelId="{EF3742DB-37D1-4FF0-9C67-BF09C97B9A8F}" type="pres">
      <dgm:prSet presAssocID="{C3D6C990-458A-4664-94EE-7CA9AF42BDE5}" presName="dummy5a" presStyleCnt="0"/>
      <dgm:spPr/>
    </dgm:pt>
    <dgm:pt modelId="{35CD2834-F869-4C6A-A879-ABF70453CC1D}" type="pres">
      <dgm:prSet presAssocID="{C3D6C990-458A-4664-94EE-7CA9AF42BDE5}" presName="dummy5b" presStyleCnt="0"/>
      <dgm:spPr/>
    </dgm:pt>
    <dgm:pt modelId="{24ABC23E-340D-417B-864A-6C44BF7672D2}" type="pres">
      <dgm:prSet presAssocID="{C3D6C990-458A-4664-94EE-7CA9AF42BDE5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D1282-EF78-41E1-85C3-BE2C18BAAD9A}" type="pres">
      <dgm:prSet presAssocID="{C3D6C990-458A-4664-94EE-7CA9AF42BDE5}" presName="wedge6" presStyleLbl="node1" presStyleIdx="5" presStyleCnt="6" custScaleX="107851"/>
      <dgm:spPr/>
      <dgm:t>
        <a:bodyPr/>
        <a:lstStyle/>
        <a:p>
          <a:endParaRPr lang="ru-RU"/>
        </a:p>
      </dgm:t>
    </dgm:pt>
    <dgm:pt modelId="{5504B9C9-E6DC-4570-99FC-4E563FBA95E6}" type="pres">
      <dgm:prSet presAssocID="{C3D6C990-458A-4664-94EE-7CA9AF42BDE5}" presName="dummy6a" presStyleCnt="0"/>
      <dgm:spPr/>
    </dgm:pt>
    <dgm:pt modelId="{D177C40B-9EE6-4F8C-A716-96068BA65355}" type="pres">
      <dgm:prSet presAssocID="{C3D6C990-458A-4664-94EE-7CA9AF42BDE5}" presName="dummy6b" presStyleCnt="0"/>
      <dgm:spPr/>
    </dgm:pt>
    <dgm:pt modelId="{DEF17E95-7CE3-4178-B5D7-98C8CC5B2689}" type="pres">
      <dgm:prSet presAssocID="{C3D6C990-458A-4664-94EE-7CA9AF42BDE5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58B10-3F68-4414-9938-9EAB77A807FB}" type="pres">
      <dgm:prSet presAssocID="{92B5C05C-5978-467A-A06D-2DC2FC0E3118}" presName="arrowWedge1" presStyleLbl="fgSibTrans2D1" presStyleIdx="0" presStyleCnt="6"/>
      <dgm:spPr/>
    </dgm:pt>
    <dgm:pt modelId="{24396EEA-5E73-432D-9DB0-D640977D7613}" type="pres">
      <dgm:prSet presAssocID="{020ECE9A-651E-45D7-8E17-68B5BFCA7C48}" presName="arrowWedge2" presStyleLbl="fgSibTrans2D1" presStyleIdx="1" presStyleCnt="6"/>
      <dgm:spPr/>
    </dgm:pt>
    <dgm:pt modelId="{5C60C58A-254B-4A79-B561-49924DFC3EDF}" type="pres">
      <dgm:prSet presAssocID="{5D868844-266E-471B-A5DB-DFCCEBAD16ED}" presName="arrowWedge3" presStyleLbl="fgSibTrans2D1" presStyleIdx="2" presStyleCnt="6"/>
      <dgm:spPr/>
    </dgm:pt>
    <dgm:pt modelId="{45581F48-5940-45DB-81DE-EFAE5C41DC96}" type="pres">
      <dgm:prSet presAssocID="{429E0656-D64D-4AC4-A7D8-5631A719FC84}" presName="arrowWedge4" presStyleLbl="fgSibTrans2D1" presStyleIdx="3" presStyleCnt="6"/>
      <dgm:spPr/>
    </dgm:pt>
    <dgm:pt modelId="{B45859CD-F59B-4B29-B250-44B03EACC00B}" type="pres">
      <dgm:prSet presAssocID="{76A8BF21-5FC7-4BCE-AA2A-ED4C2069733F}" presName="arrowWedge5" presStyleLbl="fgSibTrans2D1" presStyleIdx="4" presStyleCnt="6" custLinFactNeighborX="-2655" custLinFactNeighborY="-986"/>
      <dgm:spPr/>
    </dgm:pt>
    <dgm:pt modelId="{F96B8A25-0B93-47C9-A9A5-8166BD103F54}" type="pres">
      <dgm:prSet presAssocID="{620F9751-09A7-4DFE-8981-E8219C2C78FC}" presName="arrowWedge6" presStyleLbl="fgSibTrans2D1" presStyleIdx="5" presStyleCnt="6"/>
      <dgm:spPr/>
    </dgm:pt>
  </dgm:ptLst>
  <dgm:cxnLst>
    <dgm:cxn modelId="{7F678EBE-D848-4582-A182-F51769057CFE}" type="presOf" srcId="{47B3EF24-C630-4507-A10B-BD0E0DB60771}" destId="{4CB842A7-FCF7-4849-96D6-0A3F1A71D65E}" srcOrd="0" destOrd="0" presId="urn:microsoft.com/office/officeart/2005/8/layout/cycle8"/>
    <dgm:cxn modelId="{A4F9577E-8C3A-4903-9D02-FCFB317C48D2}" srcId="{C3D6C990-458A-4664-94EE-7CA9AF42BDE5}" destId="{F41919BF-7008-4004-A440-520A08206D56}" srcOrd="4" destOrd="0" parTransId="{ECBDE58E-72CB-4FB6-A182-698C378DAC2D}" sibTransId="{76A8BF21-5FC7-4BCE-AA2A-ED4C2069733F}"/>
    <dgm:cxn modelId="{7A39D038-83BB-42CB-84C3-A166D59DF94D}" type="presOf" srcId="{1DF30C5F-5826-4E31-916E-A2F435BAE810}" destId="{32ED1282-EF78-41E1-85C3-BE2C18BAAD9A}" srcOrd="0" destOrd="0" presId="urn:microsoft.com/office/officeart/2005/8/layout/cycle8"/>
    <dgm:cxn modelId="{CF10CCE4-5225-4F99-B204-990EE3EE6607}" type="presOf" srcId="{30B4004C-61B9-4FD3-B773-F4928C00279A}" destId="{2E24EB46-DA5A-4187-A5F9-F1CA7491F4D7}" srcOrd="1" destOrd="0" presId="urn:microsoft.com/office/officeart/2005/8/layout/cycle8"/>
    <dgm:cxn modelId="{EF171CF2-0179-4ECA-B400-F0BC1331F4B3}" type="presOf" srcId="{47B3EF24-C630-4507-A10B-BD0E0DB60771}" destId="{C04A6D2F-BECE-4CBA-A979-A60EEECF3AEF}" srcOrd="1" destOrd="0" presId="urn:microsoft.com/office/officeart/2005/8/layout/cycle8"/>
    <dgm:cxn modelId="{9BD32B12-FA03-43AD-AF26-7B23105498A9}" type="presOf" srcId="{DC747954-9555-4EE1-B717-90C05AF8DFCE}" destId="{C8D99C25-1D13-4D59-8A64-9CCE4A7F93D9}" srcOrd="1" destOrd="0" presId="urn:microsoft.com/office/officeart/2005/8/layout/cycle8"/>
    <dgm:cxn modelId="{6729DDC7-B2F1-4C1F-B4FE-8F62D57563EF}" srcId="{C3D6C990-458A-4664-94EE-7CA9AF42BDE5}" destId="{DC747954-9555-4EE1-B717-90C05AF8DFCE}" srcOrd="2" destOrd="0" parTransId="{E0BE6888-87FB-4413-850E-C06443262CF8}" sibTransId="{5D868844-266E-471B-A5DB-DFCCEBAD16ED}"/>
    <dgm:cxn modelId="{F7831A36-D712-4831-876B-284F6592F349}" type="presOf" srcId="{F41919BF-7008-4004-A440-520A08206D56}" destId="{24ABC23E-340D-417B-864A-6C44BF7672D2}" srcOrd="1" destOrd="0" presId="urn:microsoft.com/office/officeart/2005/8/layout/cycle8"/>
    <dgm:cxn modelId="{65188DB5-0D6C-4367-89C3-62C62AC85840}" srcId="{C3D6C990-458A-4664-94EE-7CA9AF42BDE5}" destId="{30B4004C-61B9-4FD3-B773-F4928C00279A}" srcOrd="3" destOrd="0" parTransId="{11FD3EE5-7D1F-43D9-891E-936DDFCB2D89}" sibTransId="{429E0656-D64D-4AC4-A7D8-5631A719FC84}"/>
    <dgm:cxn modelId="{C7402CD9-B65F-4627-B9E3-7933C6A6FCE5}" type="presOf" srcId="{DC747954-9555-4EE1-B717-90C05AF8DFCE}" destId="{123F5EA5-C3AF-4F90-B04D-5F534125E08F}" srcOrd="0" destOrd="0" presId="urn:microsoft.com/office/officeart/2005/8/layout/cycle8"/>
    <dgm:cxn modelId="{005AF463-03BE-44BD-B94D-0F8F51C67729}" srcId="{C3D6C990-458A-4664-94EE-7CA9AF42BDE5}" destId="{1DF30C5F-5826-4E31-916E-A2F435BAE810}" srcOrd="5" destOrd="0" parTransId="{E5AF6685-CD84-421C-89E3-0657B3408233}" sibTransId="{620F9751-09A7-4DFE-8981-E8219C2C78FC}"/>
    <dgm:cxn modelId="{0769EC2A-486E-408F-9B13-2BE049DE5E87}" type="presOf" srcId="{F41919BF-7008-4004-A440-520A08206D56}" destId="{6A8A25C1-8D8D-4487-8703-3D7728D5FDDF}" srcOrd="0" destOrd="0" presId="urn:microsoft.com/office/officeart/2005/8/layout/cycle8"/>
    <dgm:cxn modelId="{0AAD1869-277B-421E-94E0-74A0F330606F}" type="presOf" srcId="{C3D6C990-458A-4664-94EE-7CA9AF42BDE5}" destId="{DE7E4D63-C286-41E2-8AC7-25E1D083D3B6}" srcOrd="0" destOrd="0" presId="urn:microsoft.com/office/officeart/2005/8/layout/cycle8"/>
    <dgm:cxn modelId="{B1395DA5-083A-47D8-B655-61191F469A11}" type="presOf" srcId="{95E79892-27B4-4D91-9B7F-1F16ADCBA802}" destId="{762E986B-84F9-4AD4-976D-D75939BCAD6C}" srcOrd="1" destOrd="0" presId="urn:microsoft.com/office/officeart/2005/8/layout/cycle8"/>
    <dgm:cxn modelId="{FA0EAE9A-AA9A-4CED-8256-2133CAF57CC5}" srcId="{C3D6C990-458A-4664-94EE-7CA9AF42BDE5}" destId="{47B3EF24-C630-4507-A10B-BD0E0DB60771}" srcOrd="1" destOrd="0" parTransId="{38E4C7F3-40C1-4073-8C86-EAEEF366218B}" sibTransId="{020ECE9A-651E-45D7-8E17-68B5BFCA7C48}"/>
    <dgm:cxn modelId="{212784F2-CFF8-48F9-B04B-D36CD7C0DE86}" type="presOf" srcId="{1DF30C5F-5826-4E31-916E-A2F435BAE810}" destId="{DEF17E95-7CE3-4178-B5D7-98C8CC5B2689}" srcOrd="1" destOrd="0" presId="urn:microsoft.com/office/officeart/2005/8/layout/cycle8"/>
    <dgm:cxn modelId="{3725B965-52EE-4FD5-ACB8-7624FB093A0E}" srcId="{C3D6C990-458A-4664-94EE-7CA9AF42BDE5}" destId="{95E79892-27B4-4D91-9B7F-1F16ADCBA802}" srcOrd="0" destOrd="0" parTransId="{15D8BBA7-FD6A-4FEB-82D2-95FDB2E2C72D}" sibTransId="{92B5C05C-5978-467A-A06D-2DC2FC0E3118}"/>
    <dgm:cxn modelId="{5C918EF8-79FA-49C8-AC15-B77AE3F3FEE1}" type="presOf" srcId="{30B4004C-61B9-4FD3-B773-F4928C00279A}" destId="{7777C0E1-4C10-4A18-89A1-86E0A9839216}" srcOrd="0" destOrd="0" presId="urn:microsoft.com/office/officeart/2005/8/layout/cycle8"/>
    <dgm:cxn modelId="{84798D5B-6AF9-42B2-AF67-BC18CF27CC0C}" type="presOf" srcId="{95E79892-27B4-4D91-9B7F-1F16ADCBA802}" destId="{12C8B2F1-8C7B-4679-BCF5-7269899940E9}" srcOrd="0" destOrd="0" presId="urn:microsoft.com/office/officeart/2005/8/layout/cycle8"/>
    <dgm:cxn modelId="{EF6EAEF3-D113-4462-97B7-9FE9F39D488B}" type="presParOf" srcId="{DE7E4D63-C286-41E2-8AC7-25E1D083D3B6}" destId="{12C8B2F1-8C7B-4679-BCF5-7269899940E9}" srcOrd="0" destOrd="0" presId="urn:microsoft.com/office/officeart/2005/8/layout/cycle8"/>
    <dgm:cxn modelId="{9E696A91-A6C3-4E97-961F-7E4D30D29728}" type="presParOf" srcId="{DE7E4D63-C286-41E2-8AC7-25E1D083D3B6}" destId="{C4AC7562-54EC-4A79-9489-CFBD04A2355E}" srcOrd="1" destOrd="0" presId="urn:microsoft.com/office/officeart/2005/8/layout/cycle8"/>
    <dgm:cxn modelId="{31E1149D-528F-4B0C-AA30-BF5D876F8E53}" type="presParOf" srcId="{DE7E4D63-C286-41E2-8AC7-25E1D083D3B6}" destId="{8AEF568B-A1E2-4C26-B99F-0C3432967A48}" srcOrd="2" destOrd="0" presId="urn:microsoft.com/office/officeart/2005/8/layout/cycle8"/>
    <dgm:cxn modelId="{FA778C23-E89D-4120-A189-9F85926C78D3}" type="presParOf" srcId="{DE7E4D63-C286-41E2-8AC7-25E1D083D3B6}" destId="{762E986B-84F9-4AD4-976D-D75939BCAD6C}" srcOrd="3" destOrd="0" presId="urn:microsoft.com/office/officeart/2005/8/layout/cycle8"/>
    <dgm:cxn modelId="{55683B1B-D198-46A6-8B91-8189847F8641}" type="presParOf" srcId="{DE7E4D63-C286-41E2-8AC7-25E1D083D3B6}" destId="{4CB842A7-FCF7-4849-96D6-0A3F1A71D65E}" srcOrd="4" destOrd="0" presId="urn:microsoft.com/office/officeart/2005/8/layout/cycle8"/>
    <dgm:cxn modelId="{49F8E175-4CE2-4E73-A582-3E270A84F48B}" type="presParOf" srcId="{DE7E4D63-C286-41E2-8AC7-25E1D083D3B6}" destId="{6459155A-E606-46CF-9845-1847707A258F}" srcOrd="5" destOrd="0" presId="urn:microsoft.com/office/officeart/2005/8/layout/cycle8"/>
    <dgm:cxn modelId="{94A9D292-60B2-4190-8150-4313FEDA7E2C}" type="presParOf" srcId="{DE7E4D63-C286-41E2-8AC7-25E1D083D3B6}" destId="{008CD550-21CF-490E-9849-0019AD4C01E7}" srcOrd="6" destOrd="0" presId="urn:microsoft.com/office/officeart/2005/8/layout/cycle8"/>
    <dgm:cxn modelId="{B4C6D0C1-F6A4-4ED7-97B1-FF24F4561D12}" type="presParOf" srcId="{DE7E4D63-C286-41E2-8AC7-25E1D083D3B6}" destId="{C04A6D2F-BECE-4CBA-A979-A60EEECF3AEF}" srcOrd="7" destOrd="0" presId="urn:microsoft.com/office/officeart/2005/8/layout/cycle8"/>
    <dgm:cxn modelId="{2993C329-2C7A-4B2D-B7CB-F852F305D2E6}" type="presParOf" srcId="{DE7E4D63-C286-41E2-8AC7-25E1D083D3B6}" destId="{123F5EA5-C3AF-4F90-B04D-5F534125E08F}" srcOrd="8" destOrd="0" presId="urn:microsoft.com/office/officeart/2005/8/layout/cycle8"/>
    <dgm:cxn modelId="{E7E6206C-9DC9-416C-9618-C9AABDEE9B7A}" type="presParOf" srcId="{DE7E4D63-C286-41E2-8AC7-25E1D083D3B6}" destId="{2CE6830E-6823-469D-BB8E-CB3BBE3AB6E8}" srcOrd="9" destOrd="0" presId="urn:microsoft.com/office/officeart/2005/8/layout/cycle8"/>
    <dgm:cxn modelId="{AE2A86C4-A1F6-4F99-8437-A16D25AA22C1}" type="presParOf" srcId="{DE7E4D63-C286-41E2-8AC7-25E1D083D3B6}" destId="{8607B65B-7F9A-4CF0-A7CE-70CD54805A98}" srcOrd="10" destOrd="0" presId="urn:microsoft.com/office/officeart/2005/8/layout/cycle8"/>
    <dgm:cxn modelId="{B864303D-43CE-410A-A86C-F3BFF499C341}" type="presParOf" srcId="{DE7E4D63-C286-41E2-8AC7-25E1D083D3B6}" destId="{C8D99C25-1D13-4D59-8A64-9CCE4A7F93D9}" srcOrd="11" destOrd="0" presId="urn:microsoft.com/office/officeart/2005/8/layout/cycle8"/>
    <dgm:cxn modelId="{B1820096-D74C-4D94-8628-799A5B778573}" type="presParOf" srcId="{DE7E4D63-C286-41E2-8AC7-25E1D083D3B6}" destId="{7777C0E1-4C10-4A18-89A1-86E0A9839216}" srcOrd="12" destOrd="0" presId="urn:microsoft.com/office/officeart/2005/8/layout/cycle8"/>
    <dgm:cxn modelId="{0274E096-7593-4179-83EC-EEA82527919C}" type="presParOf" srcId="{DE7E4D63-C286-41E2-8AC7-25E1D083D3B6}" destId="{E8E62F53-E799-4652-8100-C6B5E5EB5A4D}" srcOrd="13" destOrd="0" presId="urn:microsoft.com/office/officeart/2005/8/layout/cycle8"/>
    <dgm:cxn modelId="{2C5960C3-BE71-460B-8BED-97682961AF8D}" type="presParOf" srcId="{DE7E4D63-C286-41E2-8AC7-25E1D083D3B6}" destId="{C783259B-911D-4F97-A6E2-3C06F05D1DC9}" srcOrd="14" destOrd="0" presId="urn:microsoft.com/office/officeart/2005/8/layout/cycle8"/>
    <dgm:cxn modelId="{349B3049-DF71-41EF-A43B-8069C634AB86}" type="presParOf" srcId="{DE7E4D63-C286-41E2-8AC7-25E1D083D3B6}" destId="{2E24EB46-DA5A-4187-A5F9-F1CA7491F4D7}" srcOrd="15" destOrd="0" presId="urn:microsoft.com/office/officeart/2005/8/layout/cycle8"/>
    <dgm:cxn modelId="{49ECC657-5BBD-45E7-8E99-866DBE6E92FA}" type="presParOf" srcId="{DE7E4D63-C286-41E2-8AC7-25E1D083D3B6}" destId="{6A8A25C1-8D8D-4487-8703-3D7728D5FDDF}" srcOrd="16" destOrd="0" presId="urn:microsoft.com/office/officeart/2005/8/layout/cycle8"/>
    <dgm:cxn modelId="{DE668E45-8607-4F60-9D48-306C8FED4C58}" type="presParOf" srcId="{DE7E4D63-C286-41E2-8AC7-25E1D083D3B6}" destId="{EF3742DB-37D1-4FF0-9C67-BF09C97B9A8F}" srcOrd="17" destOrd="0" presId="urn:microsoft.com/office/officeart/2005/8/layout/cycle8"/>
    <dgm:cxn modelId="{13BAE2D6-6C2F-4E35-8DA4-EE66BF86454A}" type="presParOf" srcId="{DE7E4D63-C286-41E2-8AC7-25E1D083D3B6}" destId="{35CD2834-F869-4C6A-A879-ABF70453CC1D}" srcOrd="18" destOrd="0" presId="urn:microsoft.com/office/officeart/2005/8/layout/cycle8"/>
    <dgm:cxn modelId="{F8AD6C2E-AF77-43F0-BF0F-A3F01CA91EB4}" type="presParOf" srcId="{DE7E4D63-C286-41E2-8AC7-25E1D083D3B6}" destId="{24ABC23E-340D-417B-864A-6C44BF7672D2}" srcOrd="19" destOrd="0" presId="urn:microsoft.com/office/officeart/2005/8/layout/cycle8"/>
    <dgm:cxn modelId="{3FB2B806-52CD-48CF-BD2C-6FAA59F44027}" type="presParOf" srcId="{DE7E4D63-C286-41E2-8AC7-25E1D083D3B6}" destId="{32ED1282-EF78-41E1-85C3-BE2C18BAAD9A}" srcOrd="20" destOrd="0" presId="urn:microsoft.com/office/officeart/2005/8/layout/cycle8"/>
    <dgm:cxn modelId="{79D3F77B-8983-4A61-BC8C-32C56A0FF191}" type="presParOf" srcId="{DE7E4D63-C286-41E2-8AC7-25E1D083D3B6}" destId="{5504B9C9-E6DC-4570-99FC-4E563FBA95E6}" srcOrd="21" destOrd="0" presId="urn:microsoft.com/office/officeart/2005/8/layout/cycle8"/>
    <dgm:cxn modelId="{5B198820-6FDC-4F3F-8AEE-D556FEC2E3B9}" type="presParOf" srcId="{DE7E4D63-C286-41E2-8AC7-25E1D083D3B6}" destId="{D177C40B-9EE6-4F8C-A716-96068BA65355}" srcOrd="22" destOrd="0" presId="urn:microsoft.com/office/officeart/2005/8/layout/cycle8"/>
    <dgm:cxn modelId="{D066C22D-A9FF-4B2E-B251-BA7649B3F3C5}" type="presParOf" srcId="{DE7E4D63-C286-41E2-8AC7-25E1D083D3B6}" destId="{DEF17E95-7CE3-4178-B5D7-98C8CC5B2689}" srcOrd="23" destOrd="0" presId="urn:microsoft.com/office/officeart/2005/8/layout/cycle8"/>
    <dgm:cxn modelId="{8DCFC3F6-46A9-47A3-8606-EB86CF95C74B}" type="presParOf" srcId="{DE7E4D63-C286-41E2-8AC7-25E1D083D3B6}" destId="{9A758B10-3F68-4414-9938-9EAB77A807FB}" srcOrd="24" destOrd="0" presId="urn:microsoft.com/office/officeart/2005/8/layout/cycle8"/>
    <dgm:cxn modelId="{63D93974-3DF2-45AF-A002-9E549D1FC693}" type="presParOf" srcId="{DE7E4D63-C286-41E2-8AC7-25E1D083D3B6}" destId="{24396EEA-5E73-432D-9DB0-D640977D7613}" srcOrd="25" destOrd="0" presId="urn:microsoft.com/office/officeart/2005/8/layout/cycle8"/>
    <dgm:cxn modelId="{D53C513C-12C0-4F5C-A56C-DDE87D1B5B81}" type="presParOf" srcId="{DE7E4D63-C286-41E2-8AC7-25E1D083D3B6}" destId="{5C60C58A-254B-4A79-B561-49924DFC3EDF}" srcOrd="26" destOrd="0" presId="urn:microsoft.com/office/officeart/2005/8/layout/cycle8"/>
    <dgm:cxn modelId="{E882B3A0-851A-4244-A67F-BDC6A1F49D0A}" type="presParOf" srcId="{DE7E4D63-C286-41E2-8AC7-25E1D083D3B6}" destId="{45581F48-5940-45DB-81DE-EFAE5C41DC96}" srcOrd="27" destOrd="0" presId="urn:microsoft.com/office/officeart/2005/8/layout/cycle8"/>
    <dgm:cxn modelId="{5875A12B-1EF5-4D62-AC13-A13B93E70EB0}" type="presParOf" srcId="{DE7E4D63-C286-41E2-8AC7-25E1D083D3B6}" destId="{B45859CD-F59B-4B29-B250-44B03EACC00B}" srcOrd="28" destOrd="0" presId="urn:microsoft.com/office/officeart/2005/8/layout/cycle8"/>
    <dgm:cxn modelId="{9F55ADDC-27DB-41BB-93DA-21060F4DF2B1}" type="presParOf" srcId="{DE7E4D63-C286-41E2-8AC7-25E1D083D3B6}" destId="{F96B8A25-0B93-47C9-A9A5-8166BD103F54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C8B2F1-8C7B-4679-BCF5-7269899940E9}">
      <dsp:nvSpPr>
        <dsp:cNvPr id="0" name=""/>
        <dsp:cNvSpPr/>
      </dsp:nvSpPr>
      <dsp:spPr>
        <a:xfrm>
          <a:off x="1958955" y="304091"/>
          <a:ext cx="4440565" cy="4440565"/>
        </a:xfrm>
        <a:prstGeom prst="pie">
          <a:avLst>
            <a:gd name="adj1" fmla="val 16200000"/>
            <a:gd name="adj2" fmla="val 198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Сказки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4284966" y="871320"/>
        <a:ext cx="1163005" cy="898685"/>
      </dsp:txXfrm>
    </dsp:sp>
    <dsp:sp modelId="{4CB842A7-FCF7-4849-96D6-0A3F1A71D65E}">
      <dsp:nvSpPr>
        <dsp:cNvPr id="0" name=""/>
        <dsp:cNvSpPr/>
      </dsp:nvSpPr>
      <dsp:spPr>
        <a:xfrm>
          <a:off x="1981268" y="395546"/>
          <a:ext cx="4501668" cy="4440565"/>
        </a:xfrm>
        <a:prstGeom prst="pie">
          <a:avLst>
            <a:gd name="adj1" fmla="val 19800000"/>
            <a:gd name="adj2" fmla="val 18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Рассказы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5035971" y="2192917"/>
        <a:ext cx="1232599" cy="872254"/>
      </dsp:txXfrm>
    </dsp:sp>
    <dsp:sp modelId="{123F5EA5-C3AF-4F90-B04D-5F534125E08F}">
      <dsp:nvSpPr>
        <dsp:cNvPr id="0" name=""/>
        <dsp:cNvSpPr/>
      </dsp:nvSpPr>
      <dsp:spPr>
        <a:xfrm>
          <a:off x="1648493" y="415130"/>
          <a:ext cx="4857313" cy="4550025"/>
        </a:xfrm>
        <a:prstGeom prst="pie">
          <a:avLst>
            <a:gd name="adj1" fmla="val 1800000"/>
            <a:gd name="adj2" fmla="val 54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Повести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4192800" y="3490189"/>
        <a:ext cx="1272153" cy="920838"/>
      </dsp:txXfrm>
    </dsp:sp>
    <dsp:sp modelId="{7777C0E1-4C10-4A18-89A1-86E0A9839216}">
      <dsp:nvSpPr>
        <dsp:cNvPr id="0" name=""/>
        <dsp:cNvSpPr/>
      </dsp:nvSpPr>
      <dsp:spPr>
        <a:xfrm>
          <a:off x="1875874" y="453119"/>
          <a:ext cx="4440565" cy="4440565"/>
        </a:xfrm>
        <a:prstGeom prst="pie">
          <a:avLst>
            <a:gd name="adj1" fmla="val 5400000"/>
            <a:gd name="adj2" fmla="val 90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err="1" smtClean="0">
              <a:solidFill>
                <a:schemeClr val="bg1"/>
              </a:solidFill>
            </a:rPr>
            <a:t>Познава</a:t>
          </a:r>
          <a:r>
            <a:rPr lang="ru-RU" sz="1800" b="1" kern="1200" dirty="0" smtClean="0">
              <a:solidFill>
                <a:schemeClr val="bg1"/>
              </a:solidFill>
            </a:rPr>
            <a:t> тельная литература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chemeClr val="tx1"/>
            </a:solidFill>
          </a:endParaRPr>
        </a:p>
      </dsp:txBody>
      <dsp:txXfrm>
        <a:off x="2827424" y="3454201"/>
        <a:ext cx="1163005" cy="898685"/>
      </dsp:txXfrm>
    </dsp:sp>
    <dsp:sp modelId="{6A8A25C1-8D8D-4487-8703-3D7728D5FDDF}">
      <dsp:nvSpPr>
        <dsp:cNvPr id="0" name=""/>
        <dsp:cNvSpPr/>
      </dsp:nvSpPr>
      <dsp:spPr>
        <a:xfrm>
          <a:off x="1800363" y="395546"/>
          <a:ext cx="4440565" cy="4440565"/>
        </a:xfrm>
        <a:prstGeom prst="pie">
          <a:avLst>
            <a:gd name="adj1" fmla="val 9000000"/>
            <a:gd name="adj2" fmla="val 126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Энциклопедии, словари, </a:t>
          </a:r>
          <a:r>
            <a:rPr lang="ru-RU" sz="1600" b="1" kern="1200" dirty="0" err="1" smtClean="0">
              <a:solidFill>
                <a:schemeClr val="bg1"/>
              </a:solidFill>
            </a:rPr>
            <a:t>справоч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ники</a:t>
          </a:r>
          <a:endParaRPr lang="ru-RU" sz="1600" b="1" kern="120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chemeClr val="tx1"/>
            </a:solidFill>
          </a:endParaRPr>
        </a:p>
      </dsp:txBody>
      <dsp:txXfrm>
        <a:off x="2011819" y="2192917"/>
        <a:ext cx="1215869" cy="872254"/>
      </dsp:txXfrm>
    </dsp:sp>
    <dsp:sp modelId="{32ED1282-EF78-41E1-85C3-BE2C18BAAD9A}">
      <dsp:nvSpPr>
        <dsp:cNvPr id="0" name=""/>
        <dsp:cNvSpPr/>
      </dsp:nvSpPr>
      <dsp:spPr>
        <a:xfrm>
          <a:off x="1678913" y="304091"/>
          <a:ext cx="4789194" cy="4440565"/>
        </a:xfrm>
        <a:prstGeom prst="pie">
          <a:avLst>
            <a:gd name="adj1" fmla="val 126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Стихи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2705169" y="871320"/>
        <a:ext cx="1254312" cy="898685"/>
      </dsp:txXfrm>
    </dsp:sp>
    <dsp:sp modelId="{9A758B10-3F68-4414-9938-9EAB77A807FB}">
      <dsp:nvSpPr>
        <dsp:cNvPr id="0" name=""/>
        <dsp:cNvSpPr/>
      </dsp:nvSpPr>
      <dsp:spPr>
        <a:xfrm>
          <a:off x="1683901" y="29199"/>
          <a:ext cx="4990350" cy="4990350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96EEA-5E73-432D-9DB0-D640977D7613}">
      <dsp:nvSpPr>
        <dsp:cNvPr id="0" name=""/>
        <dsp:cNvSpPr/>
      </dsp:nvSpPr>
      <dsp:spPr>
        <a:xfrm>
          <a:off x="1736513" y="120653"/>
          <a:ext cx="4990350" cy="4990350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0C58A-254B-4A79-B561-49924DFC3EDF}">
      <dsp:nvSpPr>
        <dsp:cNvPr id="0" name=""/>
        <dsp:cNvSpPr/>
      </dsp:nvSpPr>
      <dsp:spPr>
        <a:xfrm>
          <a:off x="1579964" y="194513"/>
          <a:ext cx="4990350" cy="4990350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81F48-5940-45DB-81DE-EFAE5C41DC96}">
      <dsp:nvSpPr>
        <dsp:cNvPr id="0" name=""/>
        <dsp:cNvSpPr/>
      </dsp:nvSpPr>
      <dsp:spPr>
        <a:xfrm>
          <a:off x="1601144" y="178226"/>
          <a:ext cx="4990350" cy="4990350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5859CD-F59B-4B29-B250-44B03EACC00B}">
      <dsp:nvSpPr>
        <dsp:cNvPr id="0" name=""/>
        <dsp:cNvSpPr/>
      </dsp:nvSpPr>
      <dsp:spPr>
        <a:xfrm>
          <a:off x="1393139" y="71449"/>
          <a:ext cx="4990350" cy="4990350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6B8A25-0B93-47C9-A9A5-8166BD103F54}">
      <dsp:nvSpPr>
        <dsp:cNvPr id="0" name=""/>
        <dsp:cNvSpPr/>
      </dsp:nvSpPr>
      <dsp:spPr>
        <a:xfrm>
          <a:off x="1576973" y="29199"/>
          <a:ext cx="4990350" cy="4990350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70" cy="667"/>
              <a:chOff x="4986" y="2752"/>
              <a:chExt cx="470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91C8A-5766-4380-8245-A622EC6EC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5803F-D4A9-410E-9D73-123012B75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99194-CDE3-4027-A801-1542D19CA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56F7A-D9BD-4559-8E08-77672B1B2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7A439-8E5D-4EAB-AC73-6A863081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129A8-01C2-4E09-B1EA-51EA38D0B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476F8-B00D-48E0-A8C5-F46B29947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C338F-8663-42BE-9A0A-D4432E676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6E1E1-82BB-40C0-A423-9D5A418BDD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4827C-4210-4B05-9EBA-31A2F5325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CE53A-0220-493C-B802-11475E72BB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00A1C-06FA-4B21-94F4-24D99120E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BFECC-CD28-45AB-A923-5FBFE0BD1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66"/>
            </a:gs>
            <a:gs pos="100000">
              <a:srgbClr val="00FF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D83AF6-C33A-4E44-8ABF-00B7D8A8E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855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855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855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55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55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55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55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56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56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56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56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856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56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56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0856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57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57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857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57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57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57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57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57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57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58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858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58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858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858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58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9" y="32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59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9" y="17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59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59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8" y="88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59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59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59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8" y="13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0859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1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281988" cy="3657600"/>
          </a:xfrm>
        </p:spPr>
        <p:txBody>
          <a:bodyPr/>
          <a:lstStyle/>
          <a:p>
            <a:r>
              <a:rPr lang="ru-RU" b="1" i="1" smtClean="0"/>
              <a:t>Можно жить и быть счастливым, не овладев математикой. Но нельзя быть счастливым, не умея читать. Тот, кому недоступно искусство чтения, – невоспитанный человек, нравственный невежда.</a:t>
            </a:r>
            <a:endParaRPr lang="ru-RU" smtClean="0"/>
          </a:p>
          <a:p>
            <a:pPr algn="r">
              <a:buFontTx/>
              <a:buNone/>
            </a:pPr>
            <a:r>
              <a:rPr lang="ru-RU" b="1" i="1" smtClean="0"/>
              <a:t>В.А. Сухомлинский</a:t>
            </a:r>
            <a:endParaRPr lang="ru-RU" smtClean="0"/>
          </a:p>
        </p:txBody>
      </p:sp>
      <p:pic>
        <p:nvPicPr>
          <p:cNvPr id="5123" name="Picture 5" descr="D:\мамина\рисунки\книга, чтение\book3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4071938"/>
            <a:ext cx="25003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4438" y="1412875"/>
            <a:ext cx="6400800" cy="22733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Поговорим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 детском чтении</a:t>
            </a:r>
            <a:endParaRPr lang="ru-RU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56100" y="620713"/>
            <a:ext cx="4081463" cy="1003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3200" dirty="0" smtClean="0"/>
          </a:p>
        </p:txBody>
      </p:sp>
      <p:pic>
        <p:nvPicPr>
          <p:cNvPr id="4100" name="Picture 4" descr="D:\мамина\рисунки\книга, чтение\readingmaniac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4688"/>
            <a:ext cx="4330700" cy="325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98"/>
                            </p:stCondLst>
                            <p:childTnLst>
                              <p:par>
                                <p:cTn id="15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Домашняя библиотека школьника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286808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344488" y="425450"/>
          <a:ext cx="8526462" cy="6223000"/>
        </p:xfrm>
        <a:graphic>
          <a:graphicData uri="http://schemas.openxmlformats.org/presentationml/2006/ole">
            <p:oleObj spid="_x0000_s1026" r:id="rId3" imgW="8522947" imgH="622455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642910" y="549275"/>
            <a:ext cx="71691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smtClean="0"/>
              <a:t>Чтение  </a:t>
            </a:r>
            <a:r>
              <a:rPr lang="ru-RU" sz="3600" b="1" dirty="0"/>
              <a:t>– это важно?</a:t>
            </a:r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684213" y="2133600"/>
            <a:ext cx="3513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-КНИГА БУДИТ ЭМОЦИИ</a:t>
            </a:r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684213" y="2781300"/>
            <a:ext cx="4848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-ЧТЕНИЕ ПОВЫШАЕТ ИНТЕЛЛЕКТ</a:t>
            </a:r>
          </a:p>
        </p:txBody>
      </p:sp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755650" y="3357563"/>
            <a:ext cx="4217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-ЧТЕНИЕ ПОМОГАЕТ В УЧЁБЕ</a:t>
            </a:r>
          </a:p>
        </p:txBody>
      </p:sp>
      <p:sp>
        <p:nvSpPr>
          <p:cNvPr id="8198" name="TextBox 8"/>
          <p:cNvSpPr txBox="1">
            <a:spLocks noChangeArrowheads="1"/>
          </p:cNvSpPr>
          <p:nvPr/>
        </p:nvSpPr>
        <p:spPr bwMode="auto">
          <a:xfrm>
            <a:off x="684213" y="3933825"/>
            <a:ext cx="8018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-КНИГИ ФОРМИРУЮТ САМООБРАЗОВАТЕЛЬНЫЕ НАВЫКИ </a:t>
            </a:r>
          </a:p>
        </p:txBody>
      </p:sp>
      <p:sp>
        <p:nvSpPr>
          <p:cNvPr id="8199" name="TextBox 9"/>
          <p:cNvSpPr txBox="1">
            <a:spLocks noChangeArrowheads="1"/>
          </p:cNvSpPr>
          <p:nvPr/>
        </p:nvSpPr>
        <p:spPr bwMode="auto">
          <a:xfrm>
            <a:off x="684213" y="4581525"/>
            <a:ext cx="78486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-</a:t>
            </a:r>
            <a:r>
              <a:rPr lang="ru-RU" sz="2000" b="1"/>
              <a:t>ЧТЕНИЕ ПОБУЖДАЕТ К НРАВСТВЕННЫМ ПОСТУПКАМ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6" grpId="0"/>
      <p:bldP spid="8197" grpId="0"/>
      <p:bldP spid="8198" grpId="0"/>
      <p:bldP spid="81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/>
            <a:r>
              <a:rPr lang="ru-RU" smtClean="0"/>
              <a:t>СИТУАЦИЯ 1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43000"/>
            <a:ext cx="7696200" cy="3927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Ребенок медленно и невнятно читает.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Мать говорит с возмущением: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«Сколько я тебя учила! Разве так читают? Смотри, как надо!»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А ребенок?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Один втягивает голову в плечи, другой обижается, вообще отказывается читать, третий становится равнодушным к чтению.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smtClean="0"/>
              <a:t>Как вы оцениваете поведение матери?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b="1" smtClean="0"/>
          </a:p>
        </p:txBody>
      </p:sp>
      <p:pic>
        <p:nvPicPr>
          <p:cNvPr id="8196" name="Picture 4" descr="D:\мамина\рисунки\книга, чтение\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4143375"/>
            <a:ext cx="2214562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6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1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73138"/>
          </a:xfrm>
        </p:spPr>
        <p:txBody>
          <a:bodyPr/>
          <a:lstStyle/>
          <a:p>
            <a:pPr eaLnBrk="1" hangingPunct="1"/>
            <a:r>
              <a:rPr lang="ru-RU" smtClean="0"/>
              <a:t>СИТУАЦИЯ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696200" cy="42179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</a:t>
            </a:r>
            <a:r>
              <a:rPr lang="ru-RU" sz="2400" smtClean="0"/>
              <a:t>Немного почитав, Сережа устало говорит: «Не хочу больше читать».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«Читай, кому говорю!» – </a:t>
            </a:r>
            <a:r>
              <a:rPr lang="ru-RU" sz="2400" b="1" smtClean="0"/>
              <a:t>требует</a:t>
            </a:r>
            <a:r>
              <a:rPr lang="ru-RU" sz="2400" smtClean="0"/>
              <a:t> мать.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«Ну, мам», – умоляет Сережа. </a:t>
            </a:r>
          </a:p>
          <a:p>
            <a:pPr eaLnBrk="1" hangingPunct="1">
              <a:buFontTx/>
              <a:buNone/>
            </a:pPr>
            <a:r>
              <a:rPr lang="ru-RU" sz="2400" smtClean="0"/>
              <a:t>«Кому говорят, читай!» – почти </a:t>
            </a:r>
            <a:r>
              <a:rPr lang="ru-RU" sz="2400" b="1" smtClean="0"/>
              <a:t>кричит</a:t>
            </a:r>
            <a:r>
              <a:rPr lang="ru-RU" sz="2400" smtClean="0"/>
              <a:t> мать.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«Не ори на меня!» – грубит сын. </a:t>
            </a:r>
          </a:p>
          <a:p>
            <a:pPr eaLnBrk="1" hangingPunct="1">
              <a:buFontTx/>
              <a:buNone/>
            </a:pPr>
            <a:r>
              <a:rPr lang="ru-RU" sz="2400" smtClean="0"/>
              <a:t>«Ты с кем разговариваешь? </a:t>
            </a:r>
          </a:p>
          <a:p>
            <a:pPr eaLnBrk="1" hangingPunct="1">
              <a:buFontTx/>
              <a:buNone/>
            </a:pPr>
            <a:r>
              <a:rPr lang="ru-RU" sz="2400" smtClean="0"/>
              <a:t>Да я тебя...» – </a:t>
            </a:r>
            <a:r>
              <a:rPr lang="ru-RU" sz="2400" b="1" smtClean="0"/>
              <a:t>угрожает</a:t>
            </a:r>
            <a:r>
              <a:rPr lang="ru-RU" sz="2400" smtClean="0"/>
              <a:t> мать.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</a:t>
            </a:r>
            <a:r>
              <a:rPr lang="ru-RU" sz="2400" b="1" i="1" smtClean="0"/>
              <a:t>Как избежать конфликта?</a:t>
            </a:r>
            <a:endParaRPr lang="ru-RU" sz="2800" b="1" i="1" smtClean="0"/>
          </a:p>
          <a:p>
            <a:pPr eaLnBrk="1" hangingPunct="1">
              <a:buFontTx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1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134350" cy="1600200"/>
          </a:xfrm>
        </p:spPr>
        <p:txBody>
          <a:bodyPr/>
          <a:lstStyle/>
          <a:p>
            <a:pPr eaLnBrk="1" hangingPunct="1"/>
            <a:r>
              <a:rPr lang="ru-RU" sz="4000" b="1" smtClean="0"/>
              <a:t>Учимся читать рационально и осмысленно.</a:t>
            </a:r>
            <a:r>
              <a:rPr lang="ru-RU" sz="4000" smtClean="0"/>
              <a:t> </a:t>
            </a:r>
            <a:endParaRPr lang="ru-RU" smtClean="0"/>
          </a:p>
        </p:txBody>
      </p:sp>
      <p:sp>
        <p:nvSpPr>
          <p:cNvPr id="10243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067175" y="2997200"/>
            <a:ext cx="4203700" cy="2952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/>
              <a:t>“Если вы хотите дать детям хорошее образование, отведите их в хорошую библиотеку”, - говорят англичане.</a:t>
            </a:r>
          </a:p>
        </p:txBody>
      </p:sp>
      <p:pic>
        <p:nvPicPr>
          <p:cNvPr id="10244" name="Picture 8" descr="Причины нелюбви..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2708275"/>
            <a:ext cx="2592387" cy="22336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4"/>
          <p:cNvSpPr>
            <a:spLocks noGrp="1"/>
          </p:cNvSpPr>
          <p:nvPr>
            <p:ph type="title"/>
          </p:nvPr>
        </p:nvSpPr>
        <p:spPr>
          <a:xfrm>
            <a:off x="1042988" y="260350"/>
            <a:ext cx="6870700" cy="1600200"/>
          </a:xfrm>
        </p:spPr>
        <p:txBody>
          <a:bodyPr/>
          <a:lstStyle/>
          <a:p>
            <a:r>
              <a:rPr lang="ru-RU" smtClean="0"/>
              <a:t>Спасибо за внимание!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708920"/>
            <a:ext cx="741581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Увлекательного вам </a:t>
            </a:r>
          </a:p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чтения!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1442</TotalTime>
  <Words>249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Пастель</vt:lpstr>
      <vt:lpstr>Слайд 1</vt:lpstr>
      <vt:lpstr>Поговорим  о детском чтении</vt:lpstr>
      <vt:lpstr>Домашняя библиотека школьника</vt:lpstr>
      <vt:lpstr>Слайд 4</vt:lpstr>
      <vt:lpstr>Слайд 5</vt:lpstr>
      <vt:lpstr>СИТУАЦИЯ 1</vt:lpstr>
      <vt:lpstr>СИТУАЦИЯ 2</vt:lpstr>
      <vt:lpstr>Учимся читать рационально и осмысленно. </vt:lpstr>
      <vt:lpstr>Спасибо за внимание!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Поговорим о детском чтении</dc:title>
  <dc:creator>Илья</dc:creator>
  <cp:lastModifiedBy>User</cp:lastModifiedBy>
  <cp:revision>48</cp:revision>
  <dcterms:created xsi:type="dcterms:W3CDTF">2006-04-06T16:42:24Z</dcterms:created>
  <dcterms:modified xsi:type="dcterms:W3CDTF">2014-02-12T12:03:56Z</dcterms:modified>
</cp:coreProperties>
</file>