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07" r:id="rId3"/>
    <p:sldId id="309" r:id="rId4"/>
    <p:sldId id="311" r:id="rId5"/>
    <p:sldId id="313" r:id="rId6"/>
    <p:sldId id="315" r:id="rId7"/>
    <p:sldId id="317" r:id="rId8"/>
    <p:sldId id="319" r:id="rId9"/>
    <p:sldId id="287" r:id="rId10"/>
    <p:sldId id="321" r:id="rId11"/>
    <p:sldId id="289" r:id="rId12"/>
    <p:sldId id="323" r:id="rId13"/>
    <p:sldId id="325" r:id="rId14"/>
    <p:sldId id="327" r:id="rId15"/>
    <p:sldId id="329" r:id="rId16"/>
    <p:sldId id="331" r:id="rId17"/>
    <p:sldId id="291" r:id="rId18"/>
    <p:sldId id="293" r:id="rId19"/>
    <p:sldId id="333" r:id="rId20"/>
    <p:sldId id="294" r:id="rId21"/>
    <p:sldId id="33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6" y="-52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B00D-0F0F-4626-A715-1FA21765AF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2635-F1FB-4424-8250-2B10F1A65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B00D-0F0F-4626-A715-1FA21765AF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2635-F1FB-4424-8250-2B10F1A65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B00D-0F0F-4626-A715-1FA21765AF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2635-F1FB-4424-8250-2B10F1A65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B00D-0F0F-4626-A715-1FA21765AF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2635-F1FB-4424-8250-2B10F1A65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B00D-0F0F-4626-A715-1FA21765AF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2635-F1FB-4424-8250-2B10F1A65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B00D-0F0F-4626-A715-1FA21765AF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2635-F1FB-4424-8250-2B10F1A65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B00D-0F0F-4626-A715-1FA21765AF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2635-F1FB-4424-8250-2B10F1A65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B00D-0F0F-4626-A715-1FA21765AF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2635-F1FB-4424-8250-2B10F1A65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B00D-0F0F-4626-A715-1FA21765AF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2635-F1FB-4424-8250-2B10F1A65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B00D-0F0F-4626-A715-1FA21765AF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2635-F1FB-4424-8250-2B10F1A65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B00D-0F0F-4626-A715-1FA21765AF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2635-F1FB-4424-8250-2B10F1A65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7B00D-0F0F-4626-A715-1FA21765AF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C2635-F1FB-4424-8250-2B10F1A65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IMG_64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3" y="500042"/>
            <a:ext cx="7786743" cy="60007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57221" y="0"/>
            <a:ext cx="9501222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IMG_46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5" y="642918"/>
            <a:ext cx="7643866" cy="58579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IMG_64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5" y="785794"/>
            <a:ext cx="7000924" cy="55721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IMG_49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4691" y="571480"/>
            <a:ext cx="7017837" cy="58579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IMG_50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1" y="357166"/>
            <a:ext cx="7143800" cy="61436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IMG_49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4691" y="214290"/>
            <a:ext cx="7089275" cy="62865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IMG_50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5" y="214290"/>
            <a:ext cx="7643866" cy="61436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IMG_50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5" y="642918"/>
            <a:ext cx="7143800" cy="58579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IMG_64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099" y="571480"/>
            <a:ext cx="7429553" cy="59293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IMG_64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9" y="214290"/>
            <a:ext cx="7929617" cy="63579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0178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D:\фото\Конкурсы\IMG_49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1" y="500042"/>
            <a:ext cx="7572428" cy="56261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214290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Использую метод:  </a:t>
            </a:r>
            <a:r>
              <a:rPr lang="ru-RU" dirty="0" err="1" smtClean="0">
                <a:solidFill>
                  <a:srgbClr val="C00000"/>
                </a:solidFill>
              </a:rPr>
              <a:t>арттерапия</a:t>
            </a:r>
            <a:r>
              <a:rPr lang="ru-RU" dirty="0" smtClean="0">
                <a:solidFill>
                  <a:srgbClr val="C00000"/>
                </a:solidFill>
              </a:rPr>
              <a:t>, в переводе означает:  арт. – искусство, терапия – лечение. Этот метод  изменяет  состояния структуры мироощущения ребенка посредством самостоятельной творческой деятельности, он  выражает  эмоции и иные содержание психики.</a:t>
            </a:r>
            <a:endParaRPr lang="ru-RU" dirty="0"/>
          </a:p>
        </p:txBody>
      </p:sp>
      <p:pic>
        <p:nvPicPr>
          <p:cNvPr id="6" name="Picture 3" descr="C:\Documents and Settings\Admin\Рабочий стол\IMG_64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600200"/>
            <a:ext cx="7143799" cy="49006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357166"/>
            <a:ext cx="764386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«У ребенка нет иного пути личностного становления, кроме творческого, связанного с развитием воображения</a:t>
            </a:r>
            <a:r>
              <a:rPr lang="en-US" sz="2800" dirty="0" smtClean="0">
                <a:solidFill>
                  <a:srgbClr val="0070C0"/>
                </a:solidFill>
              </a:rPr>
              <a:t>…</a:t>
            </a:r>
            <a:r>
              <a:rPr lang="ru-RU" sz="2800" dirty="0" smtClean="0">
                <a:solidFill>
                  <a:srgbClr val="0070C0"/>
                </a:solidFill>
              </a:rPr>
              <a:t>»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                                               </a:t>
            </a:r>
            <a:r>
              <a:rPr lang="ru-RU" sz="2800" i="1" dirty="0" smtClean="0">
                <a:solidFill>
                  <a:srgbClr val="0070C0"/>
                </a:solidFill>
              </a:rPr>
              <a:t>Л.С. </a:t>
            </a:r>
            <a:r>
              <a:rPr lang="ru-RU" sz="2800" i="1" dirty="0" err="1" smtClean="0">
                <a:solidFill>
                  <a:srgbClr val="0070C0"/>
                </a:solidFill>
              </a:rPr>
              <a:t>Выготский</a:t>
            </a:r>
            <a:r>
              <a:rPr lang="ru-RU" sz="3200" i="1" dirty="0" smtClean="0">
                <a:solidFill>
                  <a:srgbClr val="0070C0"/>
                </a:solidFill>
              </a:rPr>
              <a:t>.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pic>
        <p:nvPicPr>
          <p:cNvPr id="5" name="Picture 3" descr="D:\фото\Кружковая работа в ДОУ\IMG_42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2928934"/>
            <a:ext cx="6500858" cy="3571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Admin\Рабочий стол\Фоны презентаций\НАБОР ФОНОВ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571480"/>
            <a:ext cx="5643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Литература: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500172"/>
            <a:ext cx="692948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1.Выготский Л.С. «Воображение и творчество в детском возрасте»                 Просвещение,1991г.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2.Комарова Т.С. « Обучение детей технике рисования.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Издательство 3- е. 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Учебное пособие – Педагогика, 1991г.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3.Дубровская Е.А., Казакова Т.Г. «Эстетическое воспитание и    развитие детей дошкольного возраста»  Просвещение , 2000г.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4. Якушева С.Д. «Основы педагогического мастерства»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Издательство. Центр Академия. 2001г.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5. </a:t>
            </a:r>
            <a:r>
              <a:rPr lang="ru-RU" dirty="0" err="1" smtClean="0">
                <a:solidFill>
                  <a:srgbClr val="00B050"/>
                </a:solidFill>
              </a:rPr>
              <a:t>Каченаускайте</a:t>
            </a:r>
            <a:r>
              <a:rPr lang="ru-RU" dirty="0" smtClean="0">
                <a:solidFill>
                  <a:srgbClr val="00B050"/>
                </a:solidFill>
              </a:rPr>
              <a:t> А. «Подарок своими руками», «Сталкер»,       2003г. 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6. Дубровская Н.В. «Приглашение к творчеству», « Пресс», 2002г.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7. </a:t>
            </a:r>
            <a:r>
              <a:rPr lang="ru-RU" dirty="0" err="1" smtClean="0">
                <a:solidFill>
                  <a:srgbClr val="00B050"/>
                </a:solidFill>
              </a:rPr>
              <a:t>Сакулина</a:t>
            </a:r>
            <a:r>
              <a:rPr lang="ru-RU" dirty="0" smtClean="0">
                <a:solidFill>
                  <a:srgbClr val="00B050"/>
                </a:solidFill>
              </a:rPr>
              <a:t> Н.П., Комарова Т.С. «Изобразительная деятельность в детском саду», «Просвещение», 1982г</a:t>
            </a:r>
            <a:r>
              <a:rPr lang="ru-RU" sz="2400" dirty="0" smtClean="0">
                <a:solidFill>
                  <a:srgbClr val="00B050"/>
                </a:solidFill>
              </a:rPr>
              <a:t>.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IMG_64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357166"/>
            <a:ext cx="7286675" cy="60722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285728"/>
            <a:ext cx="7715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Работа кружка «Очумелые ручки»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6" name="Picture 2" descr="C:\Documents and Settings\Admin\Рабочий стол\IMG_46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4691" y="1600200"/>
            <a:ext cx="6589209" cy="48291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45" y="0"/>
            <a:ext cx="9358346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IMG_42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5" y="428604"/>
            <a:ext cx="7215238" cy="60722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001156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IMG_42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1" y="714356"/>
            <a:ext cx="7000924" cy="57864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45" y="0"/>
            <a:ext cx="9358346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IMG_42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9" y="357166"/>
            <a:ext cx="7929618" cy="62865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IMG_42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9" y="642918"/>
            <a:ext cx="7500990" cy="58579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Admin\Рабочий стол\5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428604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Дети принимают участие в конкурсах  (районных, областных, всероссийских)</a:t>
            </a:r>
            <a:endParaRPr lang="ru-RU" sz="3200" dirty="0"/>
          </a:p>
        </p:txBody>
      </p:sp>
      <p:pic>
        <p:nvPicPr>
          <p:cNvPr id="6" name="Picture 2" descr="C:\Documents and Settings\Admin\Рабочий стол\IMG_64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4691" y="1600200"/>
            <a:ext cx="6034617" cy="49006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213</Words>
  <Application>Microsoft Office PowerPoint</Application>
  <PresentationFormat>Экран (4:3)</PresentationFormat>
  <Paragraphs>17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Светлана</cp:lastModifiedBy>
  <cp:revision>40</cp:revision>
  <dcterms:created xsi:type="dcterms:W3CDTF">2010-11-15T21:09:56Z</dcterms:created>
  <dcterms:modified xsi:type="dcterms:W3CDTF">2013-10-21T16:55:37Z</dcterms:modified>
</cp:coreProperties>
</file>