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97" r:id="rId5"/>
    <p:sldId id="259" r:id="rId6"/>
    <p:sldId id="260" r:id="rId7"/>
    <p:sldId id="299" r:id="rId8"/>
    <p:sldId id="263" r:id="rId9"/>
    <p:sldId id="261" r:id="rId10"/>
    <p:sldId id="264" r:id="rId11"/>
    <p:sldId id="266" r:id="rId12"/>
    <p:sldId id="268" r:id="rId13"/>
    <p:sldId id="300" r:id="rId14"/>
    <p:sldId id="301" r:id="rId15"/>
    <p:sldId id="270" r:id="rId16"/>
    <p:sldId id="271" r:id="rId17"/>
    <p:sldId id="273" r:id="rId18"/>
    <p:sldId id="303" r:id="rId19"/>
    <p:sldId id="305" r:id="rId20"/>
    <p:sldId id="277" r:id="rId21"/>
    <p:sldId id="279" r:id="rId22"/>
    <p:sldId id="281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2a957a5bb8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0"/>
            <a:ext cx="9142858" cy="6806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357166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Муниципальное дошкольное образовательное учреждение детский сад №1 «Родничок» П.Горный Краснопартизанского района Саратовской области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71612"/>
            <a:ext cx="63579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«Развитие творческих способностей детей  подготовительной группы  в художественном творчестве»</a:t>
            </a:r>
          </a:p>
          <a:p>
            <a:pPr algn="ctr"/>
            <a:endParaRPr lang="ru-RU" sz="32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Подготовила: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Рословцева Нина Григорьевна</a:t>
            </a:r>
            <a:endParaRPr lang="en-US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Воспитатель  МДОУ </a:t>
            </a:r>
            <a:r>
              <a:rPr lang="ru-RU" dirty="0" err="1" smtClean="0">
                <a:solidFill>
                  <a:srgbClr val="00B05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/с №1 «Родничок»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П. Горный Краснопартизанского района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Саратовской области.</a:t>
            </a:r>
          </a:p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2012 год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429784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воспитатель год -2012г\конкурс 2012\IMG_64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8643966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воспитатель год -2012г\конкурс 2012\IMG_64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0"/>
            <a:ext cx="814393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воспитатель год -2012г\конкурс 2012\IMG_6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7" y="428604"/>
            <a:ext cx="7358114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Перед тем как что-  то нарисовать, вылепить я знакомлю детей с творчеством художников. </a:t>
            </a:r>
            <a:endParaRPr lang="ru-RU" sz="2400" dirty="0"/>
          </a:p>
        </p:txBody>
      </p:sp>
      <p:pic>
        <p:nvPicPr>
          <p:cNvPr id="5" name="Picture 2" descr="C:\Documents and Settings\Admin\Рабочий стол\сканирование00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428736"/>
            <a:ext cx="8072494" cy="5214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сканирование00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8244012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Нетрадиционная техника рисования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(</a:t>
            </a:r>
            <a:r>
              <a:rPr lang="ru-RU" sz="3200" dirty="0" err="1" smtClean="0">
                <a:solidFill>
                  <a:srgbClr val="00B050"/>
                </a:solidFill>
              </a:rPr>
              <a:t>Кляксография</a:t>
            </a:r>
            <a:r>
              <a:rPr lang="ru-RU" sz="3200" dirty="0" smtClean="0">
                <a:solidFill>
                  <a:srgbClr val="00B050"/>
                </a:solidFill>
              </a:rPr>
              <a:t>)</a:t>
            </a:r>
            <a:endParaRPr lang="ru-RU" sz="3200" dirty="0"/>
          </a:p>
        </p:txBody>
      </p:sp>
      <p:pic>
        <p:nvPicPr>
          <p:cNvPr id="6" name="Picture 2" descr="C:\Documents and Settings\Admin\Рабочий стол\воспитатель год -2012г\конкурс 2012\IMG_64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ны презентаций\НАБОР ФОНОВ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28604"/>
            <a:ext cx="6357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Монотипия</a:t>
            </a:r>
            <a:endParaRPr lang="ru-RU" sz="4800" dirty="0"/>
          </a:p>
        </p:txBody>
      </p:sp>
      <p:pic>
        <p:nvPicPr>
          <p:cNvPr id="6" name="Picture 2" descr="C:\Documents and Settings\Admin\Рабочий стол\воспитатель год -2012г\конкурс 2012\IMG_6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2" y="1600200"/>
            <a:ext cx="6589208" cy="49419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000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Рисование на манке, опилках.</a:t>
            </a:r>
            <a:endParaRPr lang="ru-RU" sz="4000" dirty="0"/>
          </a:p>
        </p:txBody>
      </p:sp>
      <p:pic>
        <p:nvPicPr>
          <p:cNvPr id="6" name="Picture 2" descr="C:\Documents and Settings\Admin\Рабочий стол\IMG_6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600200"/>
            <a:ext cx="7286676" cy="483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5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642918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1" y="0"/>
            <a:ext cx="9501222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59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28604"/>
            <a:ext cx="7500989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57" y="0"/>
          <a:ext cx="9145058" cy="6858000"/>
        </p:xfrm>
        <a:graphic>
          <a:graphicData uri="http://schemas.openxmlformats.org/presentationml/2006/ole">
            <p:oleObj spid="_x0000_s1026" name="Презентация" r:id="rId3" imgW="4570610" imgH="3427576" progId="PowerPoint.Show.8">
              <p:embed/>
            </p:oleObj>
          </a:graphicData>
        </a:graphic>
      </p:graphicFrame>
      <p:pic>
        <p:nvPicPr>
          <p:cNvPr id="7" name="Рисунок 6" descr="C:\Documents and Settings\Admin\Рабочий стол\IMG_42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214422"/>
            <a:ext cx="50006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Во время выполнения работы ребенок советуется, выбирает, какой сюжет хочет нарисовать. Иногда дети объединяются, и появляется коллективная работа.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Admin\Рабочий стол\IMG_64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3" y="1785926"/>
            <a:ext cx="7715305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6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500042"/>
            <a:ext cx="7358115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В своей мастерской  я предоставляю  детям свободу в самовыражении, творчестве, поиске  способов передачи своих ощущений, чувств, переживаний.</a:t>
            </a:r>
            <a:endParaRPr lang="ru-RU" sz="2400" dirty="0"/>
          </a:p>
        </p:txBody>
      </p:sp>
      <p:pic>
        <p:nvPicPr>
          <p:cNvPr id="6" name="Picture 2" descr="C:\Documents and Settings\Admin\Рабочий стол\IMG_64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7" y="1714488"/>
            <a:ext cx="714380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IMG_6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3" y="500042"/>
            <a:ext cx="7786743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 descr="C:\Documents and Settings\Admin\Рабочий стол\Фоны презентаций\НАБОР ФОНОВ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10010605" cy="74025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</a:rPr>
              <a:t>« Дети  должны жить в мире красоты, игры, сказки, музыки, фантазии, творчества»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В. Сухомлинский.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6" name="Picture 2" descr="D:\фото\Кружковая работа в ДОУ\IMG_42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2357430"/>
            <a:ext cx="7017837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D:\фото\Утренники , праздники, занятия в ДОУ\IMG_5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57166"/>
            <a:ext cx="7786741" cy="6215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Фоны презентаций\НАБОР ФОНОВ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Работаю с каждой семьей по темам: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«Необходимость развития  творческих способностей у ребенка с детства», «Необходимые условия  для успешного развития ребенка в семье».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Использую приемы, игры  для развития творческих способностей в семье, рекомендую литературу по данной тематике: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-  «Подарок своими руками», А.Каченаускайте  «Сталкер», 2003г.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- «Приглашение к творчеству», Н.В.Дубровская « Пресс», 2002г.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- «Изобразительная деятельность в детском саду», </a:t>
            </a:r>
            <a:r>
              <a:rPr lang="ru-RU" sz="1600" dirty="0" err="1" smtClean="0">
                <a:solidFill>
                  <a:srgbClr val="00B050"/>
                </a:solidFill>
              </a:rPr>
              <a:t>Н.П.Сакулина</a:t>
            </a:r>
            <a:r>
              <a:rPr lang="ru-RU" sz="1600" dirty="0" smtClean="0">
                <a:solidFill>
                  <a:srgbClr val="00B050"/>
                </a:solidFill>
              </a:rPr>
              <a:t>, Т.С.Комарова «Просвещение», 1982г.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Положительных результатов можно достичь при совместной и активной работе родителей, педагогов и детей.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600" dirty="0"/>
          </a:p>
        </p:txBody>
      </p:sp>
      <p:pic>
        <p:nvPicPr>
          <p:cNvPr id="6" name="Picture 4" descr="D:\фото\Конкурсы\IMG_49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3071810"/>
            <a:ext cx="6034617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Фоны презентаций\НАБОР ФОНОВ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Чтобы заинтересовать детей, я занялась перестроением  непосредственно образовательной деятельности, с внесением образовательных областей. </a:t>
            </a:r>
            <a:endParaRPr lang="ru-RU" sz="2000" dirty="0"/>
          </a:p>
        </p:txBody>
      </p:sp>
      <p:pic>
        <p:nvPicPr>
          <p:cNvPr id="6" name="Picture 9" descr="D:\фото\Утренники , праздники, занятия в ДОУ\IMG_5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857364"/>
            <a:ext cx="7286676" cy="46434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Для ребенка творить – обязательно создавать  что- то новое, скорее выражать себя. Любое творчество для него больше процесс, чем результат. В ходе этого процесса ребенок лучше расширяет свой опыт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Picture 2" descr="C:\Documents and Settings\Admin\Рабочий стол\IMG_5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3" y="1600200"/>
            <a:ext cx="7572428" cy="4972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52"/>
            <a:ext cx="9429750" cy="6973013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воспитатель год -2012г\конкурс 2012\IMG_64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0"/>
            <a:ext cx="7643866" cy="6357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Вторым планом моей работы это  материально – техническая подготовка: пособие, оборудование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Picture 11" descr="C:\Documents and Settings\Admin\Рабочий стол\воспитатель год -2012г\конкурс 2012\IMG_64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785926"/>
            <a:ext cx="7215238" cy="48577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215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Светлана</cp:lastModifiedBy>
  <cp:revision>39</cp:revision>
  <dcterms:created xsi:type="dcterms:W3CDTF">2010-11-15T21:09:56Z</dcterms:created>
  <dcterms:modified xsi:type="dcterms:W3CDTF">2013-10-21T16:54:39Z</dcterms:modified>
</cp:coreProperties>
</file>