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203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BE14-649D-4343-AAE2-DAB3E5A43B69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4F9F-007D-4A97-8B33-E661A883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BE14-649D-4343-AAE2-DAB3E5A43B69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4F9F-007D-4A97-8B33-E661A883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BE14-649D-4343-AAE2-DAB3E5A43B69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4F9F-007D-4A97-8B33-E661A883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BE14-649D-4343-AAE2-DAB3E5A43B69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4F9F-007D-4A97-8B33-E661A883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BE14-649D-4343-AAE2-DAB3E5A43B69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4F9F-007D-4A97-8B33-E661A883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BE14-649D-4343-AAE2-DAB3E5A43B69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4F9F-007D-4A97-8B33-E661A883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BE14-649D-4343-AAE2-DAB3E5A43B69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4F9F-007D-4A97-8B33-E661A883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BE14-649D-4343-AAE2-DAB3E5A43B69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4F9F-007D-4A97-8B33-E661A883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BE14-649D-4343-AAE2-DAB3E5A43B69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4F9F-007D-4A97-8B33-E661A883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BE14-649D-4343-AAE2-DAB3E5A43B69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4F9F-007D-4A97-8B33-E661A883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BE14-649D-4343-AAE2-DAB3E5A43B69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CF454F9F-007D-4A97-8B33-E661A883EE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2BE14-649D-4343-AAE2-DAB3E5A43B69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54F9F-007D-4A97-8B33-E661A883EE4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26883700_2012-01-18_124719.jpg"/>
          <p:cNvPicPr>
            <a:picLocks noChangeAspect="1"/>
          </p:cNvPicPr>
          <p:nvPr/>
        </p:nvPicPr>
        <p:blipFill>
          <a:blip r:embed="rId2"/>
          <a:srcRect l="42574" t="42500" b="16250"/>
          <a:stretch>
            <a:fillRect/>
          </a:stretch>
        </p:blipFill>
        <p:spPr>
          <a:xfrm>
            <a:off x="4857761" y="500035"/>
            <a:ext cx="1657351" cy="15716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928671" y="714348"/>
            <a:ext cx="2390013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Выпуск газеты</a:t>
            </a:r>
          </a:p>
          <a:p>
            <a:pPr algn="ctr"/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№</a:t>
            </a:r>
            <a:r>
              <a:rPr lang="ru-RU" sz="3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100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(октябрь 2014)</a:t>
            </a:r>
            <a:endParaRPr lang="ru-RU" sz="2000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429132" y="428597"/>
            <a:ext cx="2428868" cy="2038351"/>
          </a:xfrm>
          <a:prstGeom prst="rect">
            <a:avLst/>
          </a:prstGeom>
        </p:spPr>
        <p:txBody>
          <a:bodyPr wrap="none" fromWordArt="1">
            <a:prstTxWarp prst="textArchDownPour">
              <a:avLst>
                <a:gd name="adj1" fmla="val 0"/>
                <a:gd name="adj2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Морячки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000082"/>
                  </a:gs>
                  <a:gs pos="15000">
                    <a:srgbClr val="66008F"/>
                  </a:gs>
                  <a:gs pos="32499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1">
                    <a:srgbClr val="FF0000"/>
                  </a:gs>
                  <a:gs pos="67501">
                    <a:srgbClr val="BA0066"/>
                  </a:gs>
                  <a:gs pos="85000">
                    <a:srgbClr val="66008F"/>
                  </a:gs>
                  <a:gs pos="100000">
                    <a:srgbClr val="000082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5000637" y="500034"/>
            <a:ext cx="1344613" cy="565151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группа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000082"/>
                  </a:gs>
                  <a:gs pos="15000">
                    <a:srgbClr val="66008F"/>
                  </a:gs>
                  <a:gs pos="32499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1">
                    <a:srgbClr val="FF0000"/>
                  </a:gs>
                  <a:gs pos="67501">
                    <a:srgbClr val="BA0066"/>
                  </a:gs>
                  <a:gs pos="85000">
                    <a:srgbClr val="66008F"/>
                  </a:gs>
                  <a:gs pos="100000">
                    <a:srgbClr val="000082"/>
                  </a:gs>
                </a:gsLst>
                <a:lin ang="5400000" scaled="1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91" y="1500168"/>
            <a:ext cx="163089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Сегодня в номере:</a:t>
            </a:r>
            <a:endParaRPr lang="ru-RU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8" y="1714480"/>
            <a:ext cx="3929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1200" dirty="0" smtClean="0"/>
              <a:t> Воспитание мальчиков и </a:t>
            </a:r>
            <a:r>
              <a:rPr lang="ru-RU" sz="1200" dirty="0" smtClean="0"/>
              <a:t>девочек</a:t>
            </a:r>
          </a:p>
          <a:p>
            <a:pPr>
              <a:buBlip>
                <a:blip r:embed="rId3"/>
              </a:buBlip>
            </a:pPr>
            <a:r>
              <a:rPr lang="ru-RU" sz="1200" dirty="0" smtClean="0"/>
              <a:t>«Умница-красавица или воспитываем девочку правильно!»</a:t>
            </a:r>
          </a:p>
          <a:p>
            <a:pPr>
              <a:buBlip>
                <a:blip r:embed="rId3"/>
              </a:buBlip>
            </a:pPr>
            <a:r>
              <a:rPr lang="ru-RU" sz="1200" dirty="0" smtClean="0"/>
              <a:t> </a:t>
            </a:r>
            <a:r>
              <a:rPr lang="ru-RU" sz="1200" dirty="0" smtClean="0"/>
              <a:t>«Из мальчика – в мужчину</a:t>
            </a:r>
            <a:r>
              <a:rPr lang="ru-RU" sz="1200" dirty="0" smtClean="0"/>
              <a:t>!»</a:t>
            </a:r>
          </a:p>
          <a:p>
            <a:pPr>
              <a:buBlip>
                <a:blip r:embed="rId3"/>
              </a:buBlip>
            </a:pPr>
            <a:r>
              <a:rPr lang="ru-RU" sz="1200" dirty="0" smtClean="0"/>
              <a:t> «Чтобы воспитать Человека»</a:t>
            </a:r>
          </a:p>
          <a:p>
            <a:pPr>
              <a:buBlip>
                <a:blip r:embed="rId3"/>
              </a:buBlip>
            </a:pPr>
            <a:endParaRPr lang="ru-RU" sz="1200" dirty="0" smtClean="0"/>
          </a:p>
          <a:p>
            <a:pPr>
              <a:buBlip>
                <a:blip r:embed="rId3"/>
              </a:buBlip>
            </a:pPr>
            <a:endParaRPr lang="ru-RU" sz="1200" dirty="0" smtClean="0"/>
          </a:p>
          <a:p>
            <a:endParaRPr lang="ru-RU" sz="12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90" y="2857488"/>
            <a:ext cx="6429420" cy="612475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мальчиков и девочек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Детям, прежде всего, нужна любовь. В целом, проявления любви можно разделить на две категории – заботу и доверие. До 9 лет все дети больше нуждаются в заботе, с 9 до 18 – в доверии. </a:t>
            </a:r>
            <a:r>
              <a:rPr kumimoji="0" lang="ru-RU" sz="9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в независимости от возраста мальчики нуждаются больше в любви-доверии, а девочкам больше нужна любовь-забота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Девочке нужно помочь раскрыть свою личность. Ее не надо стимулировать заботиться о себе самой, стать сильной, быть готовой поддерживать себя самой. </a:t>
            </a:r>
            <a:r>
              <a:rPr kumimoji="0" lang="ru-RU" sz="9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девочке нужно заботиться, сострадать ее боли, настраиваться на ее переживания, детские страдания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Любовь-забота побуждает родителей вмешиваться в жизнь ребенка, интересоваться событиями его жизни, влиять на нее. </a:t>
            </a:r>
            <a:r>
              <a:rPr kumimoji="0" lang="ru-RU" sz="9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 больше заботы получает девочка, тем выше ее самооценка, тем лучше она раскрывает свое качество веры, способность следовать и служить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Мальчикам нужен другой вид любви – доверие, который подразумевает признание того, что «с моим сыном все в порядке». Доверие означает способность полагаться на сына, способность дать ему возможность спокойно прилагать какие-то усилия и совершать ошибки в достижении желаемого. Мальчики учатся на своих ошибках и на основе полученного опыта достигают успеха. Чем больше доверия получает мальчик, тем большую ответственность он будет способен брать, тем способнее он будет правильно вести себя в браке и в социальной деятельности</a:t>
            </a:r>
            <a:r>
              <a:rPr kumimoji="0" lang="ru-RU" sz="9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sng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Кстати: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Девочки более амбициозны, они живее и отчётливее представляют свои будущие достижения, мальчиков же приходится подталкивать к этому. Девочки чаще жалуются, что им страшно, но на их поведении это не сказывается. Мальчики считают себя более сильными и гордятся этим, зато девочки лучше приспосабливаются к разным житейским ситуациям. Мальчики агрессивнее девочек и лучше ориентируются на местности, а девочки охотнее делятся своими переживаниями. Мальчики имеют склонность навязывать свои требования ровесникам и даже взрослым; девочки добиваются того же результата мягко и постепенно. Девочки чаще следуют собственному мнению, а мальчики придерживаются принятых "правил игры".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sng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Несколько коротких советов: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Помните, что у вас появился не просто малыш, а мальчик или девочка и каждый из них нуждается в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индивидуальном подходе.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Никогда не сравнивайте разнополых детей и тем более не ставьте одних в пример другим.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переусердствуйте, воспитывая как мальчика, так и девочку, дайте детям право выбора, время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подумать самим.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рассказывайте мальчику всего до конца, давая какое либо задание, а девочке не забудьте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личном примере продемонстрировать то, что от неё требуется.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вы пытаетесь что-то объяснить мальчику, не забывайте не только рассказывать, но 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показывать.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Пытаясь отругать за что-то девочку, сначала объясните ей, в чём она не права, а высказывать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всё и сразу не спешите.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Ругая мальчика, коротко и ясно изложите, что конкретно Вас не устраивает, иначе через некоторое время он просто перестанет Вас слышать и слушать.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Мальчики и девочки по-разному устают: девочки истощаются эмоционально, а мальчики интеллектуально, ругать одинаково в такой ситуации бессмысленно.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Воспитывать, обучать и даже любить мальчиков и девочек надо по-разному. 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обязательно очень любить!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Mickey3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74" y="6215074"/>
            <a:ext cx="1489396" cy="16430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2852" y="1142976"/>
            <a:ext cx="6572296" cy="1200329"/>
          </a:xfrm>
          <a:prstGeom prst="rect">
            <a:avLst/>
          </a:prstGeom>
          <a:noFill/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Правило первое: «Красавица!»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Сомнение в своей внешней привлекательности - тяжелый крест для девочки, источник множества комплексов и неудач в личной жизни. Какими бы внешними данными природа не наградила вашу доченьку, вы должны с самого нежного возраста воспитывать ее в убеждении, что она - красавица. Подчеркивайте достоинства, не посмеивайтесь над ее недостатками: полнота, веснушки, курносый носик - все это неповторимые черты ее личного очарования.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иронизируйте над чисто женской тягой к зеркалу - пусть изучает себя, пусть привыкает себя любить! Не останавливайте первых опытов с косметикой - пусть попробует и помаду, и тени, и тушь. Поощряйте работать над своей внешностью. Уход за волосами, спорт, маски - чем раньше выработаете навык разумного внимания к внешности, тем лучше.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94" y="785786"/>
            <a:ext cx="5214974" cy="30777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Семь «золотых» правил воспитания девочки:</a:t>
            </a:r>
            <a:endParaRPr lang="ru-RU" sz="1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643050" y="2357422"/>
            <a:ext cx="3357586" cy="3000821"/>
          </a:xfrm>
          <a:prstGeom prst="rect">
            <a:avLst/>
          </a:prstGeom>
          <a:noFill/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Правило второе: «Та, которую любят»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в строгости имеет свои издержки. В частности, поколение женщин, взращенное супер требовательными родителями, не может избавиться от представления, что любовь нужно заслужить. Отсюда чрезмерная старательность, комплекс жертвы и неумение просто осознавать себя любимой.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Лишенная в детстве явных проявлений родительской ласки, девушка, как бабочка, полетит на первый огонек того света, который покажется ей любовью и может стать добычей любого проходимца, который не поленится сказать ей пару нежных слов.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Девочка нуждается в том, чтобы ее баловали - меру каждый родитель определяет сам.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Девочка должна осознавать, что ее любят. Та, которую любят, научится распознавать нелюбовь - и просто инстинктивно станет избегать атмосферы нелюбви. Это - залог ее личного счастья.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Нужно подчеркнуть ведущую роль отца - взрослеющей женщине жизненно необходимо внимание существа противоположного пола.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143512" y="2428860"/>
            <a:ext cx="1571636" cy="2723823"/>
          </a:xfrm>
          <a:prstGeom prst="rect">
            <a:avLst/>
          </a:prstGeom>
          <a:noFill/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Правило третье: «Благоразумная»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Женщина - хранительница жизни. Внушите вашей дочке правила безопасности. Научите ее разбираться в людях и ситуациях. Не запугивайте, но предостерегайте от излишней доверчивости. Мудрые учатся на чужих ошибках. Беседуйте с дочерью об опасных случаях из жизни ваших знакомых, о том, что вам известно из прессы. Пусть она научится избегать всего того, что угрожает жизни, здоровью, репутации.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42852" y="5286380"/>
            <a:ext cx="6572296" cy="1061829"/>
          </a:xfrm>
          <a:prstGeom prst="rect">
            <a:avLst/>
          </a:prstGeom>
          <a:noFill/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Правило четвертое: «Ангел- хранитель»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женщина не умеет заботиться о близких, то это не женщина. Научите девочку замечать чужую боль. Пусть по мере сил она старается помогать слабым и больным. Не бойтесь резко одернуть, если при вас дочь высмеивает чьи-то недостатки. Поощряйте желание помочь пожилой соседке - не бойтесь, дитя не переутомиться. Не отказывайте наотрез, если девочка принесет в квартиру бездомного щенка, котенка или птичку. Уход за домашними животными - прекрасный тренинг милосердия.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И, конечно, позволяйте ребенку заботиться о своих близких, в частности о вас. Пусть неумело, зато искренне. Будьте благодарны и обязательно показывайте это.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643314" y="6572264"/>
            <a:ext cx="3000396" cy="1338828"/>
          </a:xfrm>
          <a:prstGeom prst="rect">
            <a:avLst/>
          </a:prstGeom>
          <a:noFill/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Правило пятое: «Маленькая хозяйка любого дома»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так уж сложно привить девочке навыки стирки и уборки, кулинарии и шитья. Куда сложнее научить юное создание обихаживать дом без жалоб и надрыва. Научите дочь рациональным приемам ведения домашнего хозяйства. Пусть она управляется по дому легко и привычно - а если задача сложная, пусть не постесняется привлечь к ее выполнению всех, кто способен ей помочь.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42852" y="6572264"/>
            <a:ext cx="3357586" cy="1338828"/>
          </a:xfrm>
          <a:prstGeom prst="rect">
            <a:avLst/>
          </a:prstGeom>
          <a:noFill/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Правило шестое: «Деятельная и оптимистичная»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Общеизвестно, что в младших классах девочки занимают позицию лидеров. Мальчики начинают развиваться позднее. Но пока еще в обществе главенствует позиция, оставляющая ведущую роль за мужчиной, женщине предоставляется известный удел: восхищаться и подчиняться.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сковывайте инициативу вашей дочери. Позвольте ей попробовать себя в роли лидера. Отмечайте ее успехи - пусть ваша похвала будет стимулом дальнейшей деятельности.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42852" y="8072462"/>
            <a:ext cx="6572296" cy="923330"/>
          </a:xfrm>
          <a:prstGeom prst="rect">
            <a:avLst/>
          </a:prstGeom>
          <a:noFill/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Правило седьмое: «Индивидуальность»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Выявить и развить в ребенке индивидуальность - пожалуй, самое трудное. Способствуйте развитию личности ребенка, но не пытайтесь сломать его индивидуальность. Вы запланировали во что бы то ни стало воспитать спортсменку и общественницу, а дитя пошло в бабушку- пишет стихи и любит уединение. Вы мечтали о музыкантше и певице, а ваша дочь вся в дядю: обожает лошадей и готовит себя к скромной карьере сельского ветеринара. Поддержите то положительное, что явно и неуклонно проявляется в вашем ребенке.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detskie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900" y="2571736"/>
            <a:ext cx="1714488" cy="25488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43050" y="500034"/>
          <a:ext cx="4071966" cy="428628"/>
        </p:xfrm>
        <a:graphic>
          <a:graphicData uri="http://schemas.openxmlformats.org/drawingml/2006/table">
            <a:tbl>
              <a:tblPr/>
              <a:tblGrid>
                <a:gridCol w="4071966"/>
              </a:tblGrid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/>
                          <a:ea typeface="Times New Roman"/>
                        </a:rPr>
                        <a:t>«Из мальчика – в мужчину!»</a:t>
                      </a:r>
                      <a:endParaRPr lang="ru-RU" sz="12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25" marR="512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52" y="928662"/>
            <a:ext cx="6572296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Взрослые мальчики бывают разные – добрые и злые, ответственные и откровенные негодяи, порядочные и не очень. А бывают – «настоящие мужчины», которые одновременно и добрые, и ответственные, и порядочные. Но, как же так получается, что, казалось бы, при одинаковых исходных данных, один мальчуган вырос мужчиной с большой буквы М, а другой, тоже вырос, но, так и остался прежним мальчиком. Не в том положительном смысле, который вкладывают в это слово родители, думая о своем великовозрастном сыне, а в том, что в теле взрослого мужчины «проживает» все тот же десятилетний мальчуган.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Психологи даже придумали сему явлению специальный термин «инфантилизм» - эдакое «вечное детство». И с каждым годом, отмечают специалисты, «взрослых мальчиков» становится все больше. Что же делать, что бы сын не застыл в этой категории и успешно стал мужчиной с большой буквы «М»? Об этом и поговорим.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42852" y="2071670"/>
            <a:ext cx="3357586" cy="1477328"/>
          </a:xfrm>
          <a:prstGeom prst="rect">
            <a:avLst/>
          </a:prstGeom>
          <a:noFill/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Самое время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Все мы родом из детства. Все наши страхи и комплексы, идеалы и стереотипы формируются, чуть ли не с пеленок. Поэтому, с самого нежного возраста нужно «лепить» из сына мужчинку. Ориентировочно до 3 лет дети не делят себя и окружающих на 2 лагеря – «девочки» и «мальчики». А вот когда им стукнет эта заветная дата, срабатывает какой-то внутренний механизм, и жизненная игра «мальчики-девочки» начинается. Именно в это время и нужно начинать «курс молодого бойца».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42852" y="3714744"/>
            <a:ext cx="3357586" cy="1892826"/>
          </a:xfrm>
          <a:prstGeom prst="rect">
            <a:avLst/>
          </a:prstGeom>
          <a:noFill/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Боевая задача № 1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научить отвечать за свои слова – для осуществления этого пункта, в ход можно пустить все гуманные способы воспитания: и свой пример, и дружескую беседу. Постоянно объясняйте ребенку, что за каждым словом, стоит действие. Например, сказал, что соберешь все разбросанные игрушки через 10 минут – будь любезен выполнить свое обещание. И ни в коем случае не идите у него на поводу, как бы ваше материнское сердце не просило. Единожды «дав слабину», вы имеете шанс не достигнуть своей стратегической цели – воспитать мужчину. Безусловно, никаких серьезных обещаний, с точки зрения взрослого, детки дать не могут. Но, поверьте, это только для взрослых «все не серьезно». В их детском мире, страсти бушуют еще больше, нежели в нашем, взрослом.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52" y="5857884"/>
            <a:ext cx="6500846" cy="1061829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sz="900" b="1" u="sng" dirty="0" smtClean="0">
                <a:latin typeface="Times New Roman" pitchFamily="18" charset="0"/>
                <a:cs typeface="Times New Roman" pitchFamily="18" charset="0"/>
              </a:rPr>
              <a:t> Боевая задача № 2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: объяснить, что мальчики – сильные и выносливые, а девочки – хрупкие и ранимые. Реализуйте эту задачу путем чтения соответствующих книжек, где главный герой обладает всеми перечисленными качествами, просмотра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мультяшек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, собственными рассказами. Запишите мальчика в секции исключительно мужских видов спорта, где важна ловкость и выносливость, мужская сила. И вообще, старайтесь, что бы мальчика окружало больше мужчин, нежели женщин. Потому, как всем известно, что всяким мужским штукам, начиная от того, как забить гвоздь и заканчивая тем, как защитить себя, может научить исключительно представитель сильного пола. Ну, а женщины научат, сами понимаете чему. А у нас, несколько иные стратегические планы.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2852" y="7072330"/>
            <a:ext cx="3214710" cy="1061829"/>
          </a:xfrm>
          <a:prstGeom prst="rect">
            <a:avLst/>
          </a:prstGeom>
          <a:noFill/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Боевая задача № 3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сформировать ответственность. Это качество должно распространяться на все сферы жизни малыша. У вас есть младший ребенок? Отлично. Объясните мальчику, что на правах старшего и на правах мужчины (постоянно акцентируете это) он ответственен за младшенького. Если младшего в семье нет, смысл задачи вы поняли, подыщите иной «объект ответственности».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571876" y="7215206"/>
            <a:ext cx="3071834" cy="923330"/>
          </a:xfrm>
          <a:prstGeom prst="rect">
            <a:avLst/>
          </a:prstGeom>
          <a:noFill/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Боевая задача № 4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научить принимать решения, причем любой сложности и направленности. Для начала, можно сымитировать несколько ситуаций, где бы мальчик «должен» был бы «самостоятельно» принимать решения. Не забудьте так же параллельно пояснить, насколько важно уметь принимать правильные решения.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42918" y="8215338"/>
            <a:ext cx="57150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сомневайтесь, пройдя весь изложенный курс молодого бойца – ваш мальчик обязательно вырастет настоящим МУЖЧИНОЙ!.</a:t>
            </a:r>
            <a:endParaRPr kumimoji="0" lang="ru-RU" sz="2000" b="1" i="0" u="none" strike="noStrike" cap="all" normalizeH="0" baseline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6589539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90" y="1928794"/>
            <a:ext cx="2857520" cy="350947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8" y="3000364"/>
            <a:ext cx="3786190" cy="3052224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2852" y="8429652"/>
            <a:ext cx="321471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МБДОУ детский сад № </a:t>
            </a:r>
            <a:r>
              <a:rPr lang="ru-RU" sz="8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10</a:t>
            </a:r>
            <a:endParaRPr kumimoji="0" lang="ru-RU" sz="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п. Двубратски</a:t>
            </a:r>
            <a:r>
              <a:rPr lang="ru-RU" sz="8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й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ул.Садовая</a:t>
            </a:r>
            <a:r>
              <a:rPr kumimoji="0" lang="ru-RU" sz="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№</a:t>
            </a:r>
            <a:r>
              <a:rPr kumimoji="0" lang="ru-RU" sz="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3 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тел:</a:t>
            </a:r>
            <a:r>
              <a:rPr kumimoji="0" lang="ru-RU" sz="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48-2-95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800" i="1" dirty="0" smtClean="0">
                <a:latin typeface="Arial" pitchFamily="34" charset="0"/>
              </a:rPr>
              <a:t>Составители газеты: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i="1" dirty="0" smtClean="0">
                <a:latin typeface="Arial" pitchFamily="34" charset="0"/>
              </a:rPr>
              <a:t>Воспитатели средней группы :Кузнецова С.С., Петрова О.В.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604" y="785786"/>
            <a:ext cx="5214974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«Чтобы воспитать Человека»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90" y="1357290"/>
            <a:ext cx="6429396" cy="6630469"/>
          </a:xfrm>
          <a:prstGeom prst="rect">
            <a:avLst/>
          </a:prstGeom>
          <a:noFill/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Нужно!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Принимать ребенка таким, каков он есть, чтобы при любых обстоятельствах он был уверен в неизменности </a:t>
            </a:r>
            <a:r>
              <a:rPr kumimoji="0" lang="ru-RU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вашей любви к нему.</a:t>
            </a:r>
            <a:endParaRPr lang="ru-RU" sz="105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Стремиться понять, о чем он думает, чего хочет, почему ведет себя так, а не иначе.</a:t>
            </a:r>
            <a:endParaRPr lang="ru-RU" sz="105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Внушать ребенку, что он все может, если только поверит в себя и будет работать.</a:t>
            </a:r>
            <a:endParaRPr lang="ru-RU" sz="105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Понимать, что в любых проступках ребенка следует винить прежде всего себя.</a:t>
            </a:r>
            <a:endParaRPr lang="ru-RU" sz="105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пытаться «лепить» своего ребенка, а жить с ним общей жизнью: видеть в нем личность, а не объект воспитания.</a:t>
            </a:r>
            <a:endParaRPr lang="ru-RU" sz="105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Чаще вспоминать, какими были вы в возрасте вашего ре­бенка.</a:t>
            </a:r>
            <a:endParaRPr lang="ru-RU" sz="105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Помнить, что воспитывают не ваши слова, а ваш личный пример.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Нельзя!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ru-RU" sz="105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05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Рассчитывать на то, что ваш ребенок будет самым лучшим и способным. Он не лучше и не хуже, он другой, особенный.</a:t>
            </a:r>
            <a:endParaRPr lang="ru-RU" sz="105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Относиться к ребенку как к Сбербанку, в который родители выгодно вкладывают свою любовь и заботу, а потом полу­чают ее обратно с процентами.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ru-RU" sz="105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Ждать от ребенка благодарности за то, что вы его родили и выкормили: он вас об этом не просил.</a:t>
            </a:r>
            <a:endParaRPr lang="ru-RU" sz="105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Использовать ребенка как средство для достижения пусть самых благородных, но своих целей.</a:t>
            </a:r>
            <a:endParaRPr lang="ru-RU" sz="105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Рассчитывать на то, что ваш ребенок унаследует ваши ин­тересы и взгляды на жизнь (увы, они генетически не закла­дываются).</a:t>
            </a:r>
            <a:endParaRPr lang="ru-RU" sz="105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Относиться к ребенку как к неполноценному человеку, кото­рого родители могут по своему усмотрению лепить.</a:t>
            </a:r>
            <a:endParaRPr lang="ru-RU" sz="105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Перекладывать ответственность за воспитание на педагогов, бабушек и дедушек.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</TotalTime>
  <Words>2301</Words>
  <Application>Microsoft Office PowerPoint</Application>
  <PresentationFormat>Экран (4:3)</PresentationFormat>
  <Paragraphs>90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2014-10-20T20:44:30Z</dcterms:created>
  <dcterms:modified xsi:type="dcterms:W3CDTF">2014-11-03T14:53:19Z</dcterms:modified>
</cp:coreProperties>
</file>