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5F22945-A9F4-48E4-A26F-18B129B217C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DD68D0-5CFA-4FBE-9113-5245906C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33400"/>
            <a:ext cx="8004724" cy="28681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Дидактическая игра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«Кто быстрее доберется до города»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545320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 МБДОУ </a:t>
            </a:r>
            <a:r>
              <a:rPr lang="ru-RU" dirty="0" err="1" smtClean="0"/>
              <a:t>д</a:t>
            </a:r>
            <a:r>
              <a:rPr lang="ru-RU" dirty="0" smtClean="0"/>
              <a:t>/с №8</a:t>
            </a:r>
          </a:p>
          <a:p>
            <a:r>
              <a:rPr lang="ru-RU" dirty="0" smtClean="0"/>
              <a:t>Краснодарский край, г. Горячий Ключ</a:t>
            </a:r>
          </a:p>
          <a:p>
            <a:r>
              <a:rPr lang="ru-RU" dirty="0" smtClean="0"/>
              <a:t>Ломакина </a:t>
            </a:r>
            <a:r>
              <a:rPr lang="ru-RU" dirty="0" err="1" smtClean="0"/>
              <a:t>Аслижан</a:t>
            </a:r>
            <a:r>
              <a:rPr lang="ru-RU" dirty="0" smtClean="0"/>
              <a:t> </a:t>
            </a:r>
            <a:r>
              <a:rPr lang="ru-RU" dirty="0" err="1" smtClean="0"/>
              <a:t>Хамидовна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топодборка (9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72400" cy="61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Москве Фитнес на лошади со скидкой 50% от конно-спортивного клуба Эра скидка купить купон отзывы ц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rrari F355 F1: фото, цены, технические характеристи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93565" cy="5995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стовый сайт, собранный на Api GdeFon /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7020272" cy="5265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</TotalTime>
  <Words>17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Дидактическая игра  «Кто быстрее доберется до города»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«Кто быстрее доберется до города»</dc:title>
  <dc:creator>ася</dc:creator>
  <cp:lastModifiedBy>ася</cp:lastModifiedBy>
  <cp:revision>5</cp:revision>
  <dcterms:created xsi:type="dcterms:W3CDTF">2014-11-22T18:14:53Z</dcterms:created>
  <dcterms:modified xsi:type="dcterms:W3CDTF">2014-11-24T19:47:57Z</dcterms:modified>
</cp:coreProperties>
</file>