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7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8A87F-9904-4FA0-9FB0-6B7E9A5B6BBB}" type="doc">
      <dgm:prSet loTypeId="urn:microsoft.com/office/officeart/2005/8/layout/matrix1" loCatId="matrix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4CD48-BC7E-4F70-8AB1-CC6A33A82CC3}">
      <dgm:prSet phldrT="[Текст]"/>
      <dgm:spPr/>
      <dgm:t>
        <a:bodyPr/>
        <a:lstStyle/>
        <a:p>
          <a:r>
            <a:rPr lang="ru-RU" dirty="0" smtClean="0"/>
            <a:t>ПРИСТАВКИ</a:t>
          </a:r>
          <a:endParaRPr lang="ru-RU" dirty="0"/>
        </a:p>
      </dgm:t>
    </dgm:pt>
    <dgm:pt modelId="{80AD51D8-EC17-43AA-8F3D-81548DE8251C}" type="parTrans" cxnId="{89CD0DC4-C0A1-4DB0-906A-5BC5334EE19C}">
      <dgm:prSet/>
      <dgm:spPr/>
      <dgm:t>
        <a:bodyPr/>
        <a:lstStyle/>
        <a:p>
          <a:endParaRPr lang="ru-RU"/>
        </a:p>
      </dgm:t>
    </dgm:pt>
    <dgm:pt modelId="{CA85028E-667E-499E-9E8A-A4366BD5D682}" type="sibTrans" cxnId="{89CD0DC4-C0A1-4DB0-906A-5BC5334EE19C}">
      <dgm:prSet/>
      <dgm:spPr/>
      <dgm:t>
        <a:bodyPr/>
        <a:lstStyle/>
        <a:p>
          <a:endParaRPr lang="ru-RU"/>
        </a:p>
      </dgm:t>
    </dgm:pt>
    <dgm:pt modelId="{5EF35DF4-19BD-42D6-B113-8D80C09857D2}">
      <dgm:prSet phldrT="[Текст]"/>
      <dgm:spPr/>
      <dgm:t>
        <a:bodyPr/>
        <a:lstStyle/>
        <a:p>
          <a:r>
            <a:rPr lang="ru-RU" dirty="0" smtClean="0"/>
            <a:t>НЕИЗМЕНЯЕМЫЕ</a:t>
          </a:r>
          <a:endParaRPr lang="ru-RU" dirty="0"/>
        </a:p>
      </dgm:t>
    </dgm:pt>
    <dgm:pt modelId="{3AA710AC-45BD-4764-AE01-D752F970D124}" type="parTrans" cxnId="{ECEAB6A0-88EE-44B0-82E3-1DD5A52BD6EF}">
      <dgm:prSet/>
      <dgm:spPr/>
      <dgm:t>
        <a:bodyPr/>
        <a:lstStyle/>
        <a:p>
          <a:endParaRPr lang="ru-RU"/>
        </a:p>
      </dgm:t>
    </dgm:pt>
    <dgm:pt modelId="{15ED5CFC-13A2-4456-B868-CEFB061E92D2}" type="sibTrans" cxnId="{ECEAB6A0-88EE-44B0-82E3-1DD5A52BD6EF}">
      <dgm:prSet/>
      <dgm:spPr/>
      <dgm:t>
        <a:bodyPr/>
        <a:lstStyle/>
        <a:p>
          <a:endParaRPr lang="ru-RU"/>
        </a:p>
      </dgm:t>
    </dgm:pt>
    <dgm:pt modelId="{09DFA36D-E52C-4A4E-9C70-81848EA2CC7F}">
      <dgm:prSet phldrT="[Текст]"/>
      <dgm:spPr/>
      <dgm:t>
        <a:bodyPr/>
        <a:lstStyle/>
        <a:p>
          <a:r>
            <a:rPr lang="ru-RU" dirty="0" smtClean="0"/>
            <a:t>НА –З  /   -С</a:t>
          </a:r>
          <a:endParaRPr lang="ru-RU" dirty="0"/>
        </a:p>
      </dgm:t>
    </dgm:pt>
    <dgm:pt modelId="{0A40760D-C6E6-4CCB-A573-F0FB34F62B3C}" type="parTrans" cxnId="{32A15E08-13AC-479A-9041-D583EA63E784}">
      <dgm:prSet/>
      <dgm:spPr/>
      <dgm:t>
        <a:bodyPr/>
        <a:lstStyle/>
        <a:p>
          <a:endParaRPr lang="ru-RU"/>
        </a:p>
      </dgm:t>
    </dgm:pt>
    <dgm:pt modelId="{0F5645C7-6ED1-4738-81C8-DDC26789A999}" type="sibTrans" cxnId="{32A15E08-13AC-479A-9041-D583EA63E784}">
      <dgm:prSet/>
      <dgm:spPr/>
      <dgm:t>
        <a:bodyPr/>
        <a:lstStyle/>
        <a:p>
          <a:endParaRPr lang="ru-RU"/>
        </a:p>
      </dgm:t>
    </dgm:pt>
    <dgm:pt modelId="{D17720A5-43E6-4D42-B3A7-E36C545BE9E6}">
      <dgm:prSet phldrT="[Текст]"/>
      <dgm:spPr/>
      <dgm:t>
        <a:bodyPr/>
        <a:lstStyle/>
        <a:p>
          <a:r>
            <a:rPr lang="ru-RU" dirty="0" smtClean="0"/>
            <a:t>РАЗ- (РАС-)</a:t>
          </a:r>
        </a:p>
        <a:p>
          <a:endParaRPr lang="ru-RU" dirty="0" smtClean="0"/>
        </a:p>
        <a:p>
          <a:r>
            <a:rPr lang="ru-RU" dirty="0" smtClean="0"/>
            <a:t>РОЗ- (РОС-)</a:t>
          </a:r>
          <a:endParaRPr lang="ru-RU" dirty="0"/>
        </a:p>
      </dgm:t>
    </dgm:pt>
    <dgm:pt modelId="{DD0BA782-473D-4104-B64C-D94EE52FD5D7}" type="parTrans" cxnId="{B9B2EDBD-72E9-433E-AC07-98594982BB30}">
      <dgm:prSet/>
      <dgm:spPr/>
      <dgm:t>
        <a:bodyPr/>
        <a:lstStyle/>
        <a:p>
          <a:endParaRPr lang="ru-RU"/>
        </a:p>
      </dgm:t>
    </dgm:pt>
    <dgm:pt modelId="{AC394D8E-2175-4773-9CEB-10D4EC7A3F9D}" type="sibTrans" cxnId="{B9B2EDBD-72E9-433E-AC07-98594982BB30}">
      <dgm:prSet/>
      <dgm:spPr/>
      <dgm:t>
        <a:bodyPr/>
        <a:lstStyle/>
        <a:p>
          <a:endParaRPr lang="ru-RU"/>
        </a:p>
      </dgm:t>
    </dgm:pt>
    <dgm:pt modelId="{5858F681-35C2-4A35-B046-8BA4136BE434}">
      <dgm:prSet phldrT="[Текст]"/>
      <dgm:spPr/>
      <dgm:t>
        <a:bodyPr/>
        <a:lstStyle/>
        <a:p>
          <a:r>
            <a:rPr lang="ru-RU" dirty="0" smtClean="0"/>
            <a:t>ПРЕ-   </a:t>
          </a:r>
        </a:p>
        <a:p>
          <a:r>
            <a:rPr lang="ru-RU" dirty="0" smtClean="0"/>
            <a:t>ПРИ-</a:t>
          </a:r>
          <a:endParaRPr lang="ru-RU" dirty="0"/>
        </a:p>
      </dgm:t>
    </dgm:pt>
    <dgm:pt modelId="{65052229-BAAF-4662-90DE-4F30AA3DE142}" type="parTrans" cxnId="{4EF0A730-62B2-496E-9EC5-4EE3EFDE2CC4}">
      <dgm:prSet/>
      <dgm:spPr/>
      <dgm:t>
        <a:bodyPr/>
        <a:lstStyle/>
        <a:p>
          <a:endParaRPr lang="ru-RU"/>
        </a:p>
      </dgm:t>
    </dgm:pt>
    <dgm:pt modelId="{174A441A-EDE4-4B18-BEBC-987B7DB620D1}" type="sibTrans" cxnId="{4EF0A730-62B2-496E-9EC5-4EE3EFDE2CC4}">
      <dgm:prSet/>
      <dgm:spPr/>
      <dgm:t>
        <a:bodyPr/>
        <a:lstStyle/>
        <a:p>
          <a:endParaRPr lang="ru-RU"/>
        </a:p>
      </dgm:t>
    </dgm:pt>
    <dgm:pt modelId="{AB042701-CCFF-4C5B-913A-7C263A50B9B6}" type="pres">
      <dgm:prSet presAssocID="{31A8A87F-9904-4FA0-9FB0-6B7E9A5B6BB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C728F1-4A6A-4E2E-A04F-EDBD93571857}" type="pres">
      <dgm:prSet presAssocID="{31A8A87F-9904-4FA0-9FB0-6B7E9A5B6BBB}" presName="matrix" presStyleCnt="0"/>
      <dgm:spPr/>
    </dgm:pt>
    <dgm:pt modelId="{3A4FDA70-1410-456A-AE77-319AC104B7B6}" type="pres">
      <dgm:prSet presAssocID="{31A8A87F-9904-4FA0-9FB0-6B7E9A5B6BBB}" presName="tile1" presStyleLbl="node1" presStyleIdx="0" presStyleCnt="4"/>
      <dgm:spPr/>
      <dgm:t>
        <a:bodyPr/>
        <a:lstStyle/>
        <a:p>
          <a:endParaRPr lang="ru-RU"/>
        </a:p>
      </dgm:t>
    </dgm:pt>
    <dgm:pt modelId="{BF8C4A45-890F-4BF0-9E65-973D085CC016}" type="pres">
      <dgm:prSet presAssocID="{31A8A87F-9904-4FA0-9FB0-6B7E9A5B6BB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EB91B-5D18-4F44-B98B-A1AB2A718F07}" type="pres">
      <dgm:prSet presAssocID="{31A8A87F-9904-4FA0-9FB0-6B7E9A5B6BBB}" presName="tile2" presStyleLbl="node1" presStyleIdx="1" presStyleCnt="4"/>
      <dgm:spPr/>
      <dgm:t>
        <a:bodyPr/>
        <a:lstStyle/>
        <a:p>
          <a:endParaRPr lang="ru-RU"/>
        </a:p>
      </dgm:t>
    </dgm:pt>
    <dgm:pt modelId="{0202669C-76E7-4C83-8148-50ABE702FB2F}" type="pres">
      <dgm:prSet presAssocID="{31A8A87F-9904-4FA0-9FB0-6B7E9A5B6BB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537EE-B67A-45F5-9BFA-59F6BF6A392F}" type="pres">
      <dgm:prSet presAssocID="{31A8A87F-9904-4FA0-9FB0-6B7E9A5B6BBB}" presName="tile3" presStyleLbl="node1" presStyleIdx="2" presStyleCnt="4"/>
      <dgm:spPr/>
      <dgm:t>
        <a:bodyPr/>
        <a:lstStyle/>
        <a:p>
          <a:endParaRPr lang="ru-RU"/>
        </a:p>
      </dgm:t>
    </dgm:pt>
    <dgm:pt modelId="{B362CFDE-F53B-46D6-A880-431407ACD9F3}" type="pres">
      <dgm:prSet presAssocID="{31A8A87F-9904-4FA0-9FB0-6B7E9A5B6BB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64E4F-6406-4185-945D-ECEC515D6745}" type="pres">
      <dgm:prSet presAssocID="{31A8A87F-9904-4FA0-9FB0-6B7E9A5B6BBB}" presName="tile4" presStyleLbl="node1" presStyleIdx="3" presStyleCnt="4" custScaleX="100000" custScaleY="98246"/>
      <dgm:spPr/>
      <dgm:t>
        <a:bodyPr/>
        <a:lstStyle/>
        <a:p>
          <a:endParaRPr lang="ru-RU"/>
        </a:p>
      </dgm:t>
    </dgm:pt>
    <dgm:pt modelId="{FD60B8C1-6F8F-4142-A84C-686D3181B2BA}" type="pres">
      <dgm:prSet presAssocID="{31A8A87F-9904-4FA0-9FB0-6B7E9A5B6BB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87126-2E58-44E0-A33F-FC49A4061958}" type="pres">
      <dgm:prSet presAssocID="{31A8A87F-9904-4FA0-9FB0-6B7E9A5B6BB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1ADD452-FFE5-453E-A993-A7E1267E8940}" type="presOf" srcId="{09DFA36D-E52C-4A4E-9C70-81848EA2CC7F}" destId="{0202669C-76E7-4C83-8148-50ABE702FB2F}" srcOrd="1" destOrd="0" presId="urn:microsoft.com/office/officeart/2005/8/layout/matrix1"/>
    <dgm:cxn modelId="{B3E87E6E-D897-4C82-8F94-D7D21896715C}" type="presOf" srcId="{5858F681-35C2-4A35-B046-8BA4136BE434}" destId="{FD60B8C1-6F8F-4142-A84C-686D3181B2BA}" srcOrd="1" destOrd="0" presId="urn:microsoft.com/office/officeart/2005/8/layout/matrix1"/>
    <dgm:cxn modelId="{D91828E2-BE66-4269-A4FB-3EDDAB40278C}" type="presOf" srcId="{5EF35DF4-19BD-42D6-B113-8D80C09857D2}" destId="{BF8C4A45-890F-4BF0-9E65-973D085CC016}" srcOrd="1" destOrd="0" presId="urn:microsoft.com/office/officeart/2005/8/layout/matrix1"/>
    <dgm:cxn modelId="{89CD0DC4-C0A1-4DB0-906A-5BC5334EE19C}" srcId="{31A8A87F-9904-4FA0-9FB0-6B7E9A5B6BBB}" destId="{7B94CD48-BC7E-4F70-8AB1-CC6A33A82CC3}" srcOrd="0" destOrd="0" parTransId="{80AD51D8-EC17-43AA-8F3D-81548DE8251C}" sibTransId="{CA85028E-667E-499E-9E8A-A4366BD5D682}"/>
    <dgm:cxn modelId="{32A15E08-13AC-479A-9041-D583EA63E784}" srcId="{7B94CD48-BC7E-4F70-8AB1-CC6A33A82CC3}" destId="{09DFA36D-E52C-4A4E-9C70-81848EA2CC7F}" srcOrd="1" destOrd="0" parTransId="{0A40760D-C6E6-4CCB-A573-F0FB34F62B3C}" sibTransId="{0F5645C7-6ED1-4738-81C8-DDC26789A999}"/>
    <dgm:cxn modelId="{ECEAB6A0-88EE-44B0-82E3-1DD5A52BD6EF}" srcId="{7B94CD48-BC7E-4F70-8AB1-CC6A33A82CC3}" destId="{5EF35DF4-19BD-42D6-B113-8D80C09857D2}" srcOrd="0" destOrd="0" parTransId="{3AA710AC-45BD-4764-AE01-D752F970D124}" sibTransId="{15ED5CFC-13A2-4456-B868-CEFB061E92D2}"/>
    <dgm:cxn modelId="{4EF0A730-62B2-496E-9EC5-4EE3EFDE2CC4}" srcId="{7B94CD48-BC7E-4F70-8AB1-CC6A33A82CC3}" destId="{5858F681-35C2-4A35-B046-8BA4136BE434}" srcOrd="3" destOrd="0" parTransId="{65052229-BAAF-4662-90DE-4F30AA3DE142}" sibTransId="{174A441A-EDE4-4B18-BEBC-987B7DB620D1}"/>
    <dgm:cxn modelId="{0CD80397-3AAD-4D8D-B88C-7DB722AAA19B}" type="presOf" srcId="{5EF35DF4-19BD-42D6-B113-8D80C09857D2}" destId="{3A4FDA70-1410-456A-AE77-319AC104B7B6}" srcOrd="0" destOrd="0" presId="urn:microsoft.com/office/officeart/2005/8/layout/matrix1"/>
    <dgm:cxn modelId="{CED31B82-10F4-4DD1-965D-B71222A9C2DB}" type="presOf" srcId="{09DFA36D-E52C-4A4E-9C70-81848EA2CC7F}" destId="{45AEB91B-5D18-4F44-B98B-A1AB2A718F07}" srcOrd="0" destOrd="0" presId="urn:microsoft.com/office/officeart/2005/8/layout/matrix1"/>
    <dgm:cxn modelId="{6A4A222A-805E-4932-8E60-965FF7E22E4D}" type="presOf" srcId="{5858F681-35C2-4A35-B046-8BA4136BE434}" destId="{12A64E4F-6406-4185-945D-ECEC515D6745}" srcOrd="0" destOrd="0" presId="urn:microsoft.com/office/officeart/2005/8/layout/matrix1"/>
    <dgm:cxn modelId="{5AC6A86A-EF66-45CD-AC73-E27E6822050E}" type="presOf" srcId="{7B94CD48-BC7E-4F70-8AB1-CC6A33A82CC3}" destId="{60387126-2E58-44E0-A33F-FC49A4061958}" srcOrd="0" destOrd="0" presId="urn:microsoft.com/office/officeart/2005/8/layout/matrix1"/>
    <dgm:cxn modelId="{7B473666-2838-45C2-B568-756408431371}" type="presOf" srcId="{31A8A87F-9904-4FA0-9FB0-6B7E9A5B6BBB}" destId="{AB042701-CCFF-4C5B-913A-7C263A50B9B6}" srcOrd="0" destOrd="0" presId="urn:microsoft.com/office/officeart/2005/8/layout/matrix1"/>
    <dgm:cxn modelId="{0883887C-1D7D-4114-B3E2-2859B0BCB5E7}" type="presOf" srcId="{D17720A5-43E6-4D42-B3A7-E36C545BE9E6}" destId="{86D537EE-B67A-45F5-9BFA-59F6BF6A392F}" srcOrd="0" destOrd="0" presId="urn:microsoft.com/office/officeart/2005/8/layout/matrix1"/>
    <dgm:cxn modelId="{0F44E5E0-17A9-453B-9997-8A8E29EA37CE}" type="presOf" srcId="{D17720A5-43E6-4D42-B3A7-E36C545BE9E6}" destId="{B362CFDE-F53B-46D6-A880-431407ACD9F3}" srcOrd="1" destOrd="0" presId="urn:microsoft.com/office/officeart/2005/8/layout/matrix1"/>
    <dgm:cxn modelId="{B9B2EDBD-72E9-433E-AC07-98594982BB30}" srcId="{7B94CD48-BC7E-4F70-8AB1-CC6A33A82CC3}" destId="{D17720A5-43E6-4D42-B3A7-E36C545BE9E6}" srcOrd="2" destOrd="0" parTransId="{DD0BA782-473D-4104-B64C-D94EE52FD5D7}" sibTransId="{AC394D8E-2175-4773-9CEB-10D4EC7A3F9D}"/>
    <dgm:cxn modelId="{B2C45381-611D-4670-A9AF-5FC67A2F3900}" type="presParOf" srcId="{AB042701-CCFF-4C5B-913A-7C263A50B9B6}" destId="{DFC728F1-4A6A-4E2E-A04F-EDBD93571857}" srcOrd="0" destOrd="0" presId="urn:microsoft.com/office/officeart/2005/8/layout/matrix1"/>
    <dgm:cxn modelId="{1CF056A1-622D-45D3-8860-D8D92FC09E54}" type="presParOf" srcId="{DFC728F1-4A6A-4E2E-A04F-EDBD93571857}" destId="{3A4FDA70-1410-456A-AE77-319AC104B7B6}" srcOrd="0" destOrd="0" presId="urn:microsoft.com/office/officeart/2005/8/layout/matrix1"/>
    <dgm:cxn modelId="{4E72B0A4-4504-40EB-8B40-2A03DB0BE835}" type="presParOf" srcId="{DFC728F1-4A6A-4E2E-A04F-EDBD93571857}" destId="{BF8C4A45-890F-4BF0-9E65-973D085CC016}" srcOrd="1" destOrd="0" presId="urn:microsoft.com/office/officeart/2005/8/layout/matrix1"/>
    <dgm:cxn modelId="{8D8A773C-7499-4837-B3DB-88525D9C4AC6}" type="presParOf" srcId="{DFC728F1-4A6A-4E2E-A04F-EDBD93571857}" destId="{45AEB91B-5D18-4F44-B98B-A1AB2A718F07}" srcOrd="2" destOrd="0" presId="urn:microsoft.com/office/officeart/2005/8/layout/matrix1"/>
    <dgm:cxn modelId="{E3191726-B49C-40D3-94D0-B478FEE187A0}" type="presParOf" srcId="{DFC728F1-4A6A-4E2E-A04F-EDBD93571857}" destId="{0202669C-76E7-4C83-8148-50ABE702FB2F}" srcOrd="3" destOrd="0" presId="urn:microsoft.com/office/officeart/2005/8/layout/matrix1"/>
    <dgm:cxn modelId="{8F2385FD-EA41-4D94-9F3C-526937EB4A33}" type="presParOf" srcId="{DFC728F1-4A6A-4E2E-A04F-EDBD93571857}" destId="{86D537EE-B67A-45F5-9BFA-59F6BF6A392F}" srcOrd="4" destOrd="0" presId="urn:microsoft.com/office/officeart/2005/8/layout/matrix1"/>
    <dgm:cxn modelId="{797DF220-674A-4338-943B-44186BDD28A4}" type="presParOf" srcId="{DFC728F1-4A6A-4E2E-A04F-EDBD93571857}" destId="{B362CFDE-F53B-46D6-A880-431407ACD9F3}" srcOrd="5" destOrd="0" presId="urn:microsoft.com/office/officeart/2005/8/layout/matrix1"/>
    <dgm:cxn modelId="{A4FA8E97-95B7-406A-998C-92B0C8EAB547}" type="presParOf" srcId="{DFC728F1-4A6A-4E2E-A04F-EDBD93571857}" destId="{12A64E4F-6406-4185-945D-ECEC515D6745}" srcOrd="6" destOrd="0" presId="urn:microsoft.com/office/officeart/2005/8/layout/matrix1"/>
    <dgm:cxn modelId="{156B5628-C5BE-4995-BCCD-C3FF04744B76}" type="presParOf" srcId="{DFC728F1-4A6A-4E2E-A04F-EDBD93571857}" destId="{FD60B8C1-6F8F-4142-A84C-686D3181B2BA}" srcOrd="7" destOrd="0" presId="urn:microsoft.com/office/officeart/2005/8/layout/matrix1"/>
    <dgm:cxn modelId="{6D4889EB-57AE-4C14-824E-ED4B274392E6}" type="presParOf" srcId="{AB042701-CCFF-4C5B-913A-7C263A50B9B6}" destId="{60387126-2E58-44E0-A33F-FC49A4061958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5378E-CDA0-4E1A-A9F9-9D0D24F8676C}" type="doc">
      <dgm:prSet loTypeId="urn:microsoft.com/office/officeart/2005/8/layout/process4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FC60395-55CE-4CBC-98FE-75E6F8A204B0}">
      <dgm:prSet phldrT="[Текст]"/>
      <dgm:spPr/>
      <dgm:t>
        <a:bodyPr/>
        <a:lstStyle/>
        <a:p>
          <a:r>
            <a:rPr lang="ru-RU" dirty="0" smtClean="0"/>
            <a:t>= ПЕРЕ-</a:t>
          </a:r>
          <a:endParaRPr lang="ru-RU" dirty="0"/>
        </a:p>
      </dgm:t>
    </dgm:pt>
    <dgm:pt modelId="{E55970D4-D760-426F-B9FE-1CF2BBBC0C26}" type="parTrans" cxnId="{7F0CD7B2-E224-4A4D-B6D0-666B39A7FF06}">
      <dgm:prSet/>
      <dgm:spPr/>
      <dgm:t>
        <a:bodyPr/>
        <a:lstStyle/>
        <a:p>
          <a:endParaRPr lang="ru-RU"/>
        </a:p>
      </dgm:t>
    </dgm:pt>
    <dgm:pt modelId="{A8261B15-5466-4DA4-A325-3D637A4FFF6C}" type="sibTrans" cxnId="{7F0CD7B2-E224-4A4D-B6D0-666B39A7FF06}">
      <dgm:prSet/>
      <dgm:spPr/>
      <dgm:t>
        <a:bodyPr/>
        <a:lstStyle/>
        <a:p>
          <a:endParaRPr lang="ru-RU"/>
        </a:p>
      </dgm:t>
    </dgm:pt>
    <dgm:pt modelId="{AABEEE2A-72BA-4C46-BCC1-B141D7FE793C}">
      <dgm:prSet phldrT="[Текст]" custT="1"/>
      <dgm:spPr/>
      <dgm:t>
        <a:bodyPr/>
        <a:lstStyle/>
        <a:p>
          <a:r>
            <a:rPr lang="ru-RU" sz="2800" dirty="0" smtClean="0"/>
            <a:t>Преградить (= перегородить)</a:t>
          </a:r>
          <a:endParaRPr lang="ru-RU" sz="2800" dirty="0"/>
        </a:p>
      </dgm:t>
    </dgm:pt>
    <dgm:pt modelId="{04A72018-38FC-4139-B47B-B79AE484FADD}" type="parTrans" cxnId="{964934D3-9011-4D33-A0C3-EC1C6DEC3845}">
      <dgm:prSet/>
      <dgm:spPr/>
      <dgm:t>
        <a:bodyPr/>
        <a:lstStyle/>
        <a:p>
          <a:endParaRPr lang="ru-RU"/>
        </a:p>
      </dgm:t>
    </dgm:pt>
    <dgm:pt modelId="{FAF2DFD8-07C6-482D-AB56-8010AB8C5E92}" type="sibTrans" cxnId="{964934D3-9011-4D33-A0C3-EC1C6DEC3845}">
      <dgm:prSet/>
      <dgm:spPr/>
      <dgm:t>
        <a:bodyPr/>
        <a:lstStyle/>
        <a:p>
          <a:endParaRPr lang="ru-RU"/>
        </a:p>
      </dgm:t>
    </dgm:pt>
    <dgm:pt modelId="{4D7281FA-D79E-4BA4-9690-E8B3BFD628E2}">
      <dgm:prSet phldrT="[Текст]" custT="1"/>
      <dgm:spPr/>
      <dgm:t>
        <a:bodyPr/>
        <a:lstStyle/>
        <a:p>
          <a:r>
            <a:rPr lang="ru-RU" sz="2800" dirty="0" smtClean="0"/>
            <a:t>Прервать (= перервать)</a:t>
          </a:r>
          <a:endParaRPr lang="ru-RU" sz="2800" dirty="0"/>
        </a:p>
      </dgm:t>
    </dgm:pt>
    <dgm:pt modelId="{D1B21F77-73D7-4D27-BCA7-80E84E9E5D6C}" type="parTrans" cxnId="{6511DFB9-0308-4DC4-9ADD-E4120C9ED3D1}">
      <dgm:prSet/>
      <dgm:spPr/>
      <dgm:t>
        <a:bodyPr/>
        <a:lstStyle/>
        <a:p>
          <a:endParaRPr lang="ru-RU"/>
        </a:p>
      </dgm:t>
    </dgm:pt>
    <dgm:pt modelId="{12C9550A-ABE3-4AD4-907B-27FC502D66CF}" type="sibTrans" cxnId="{6511DFB9-0308-4DC4-9ADD-E4120C9ED3D1}">
      <dgm:prSet/>
      <dgm:spPr/>
      <dgm:t>
        <a:bodyPr/>
        <a:lstStyle/>
        <a:p>
          <a:endParaRPr lang="ru-RU"/>
        </a:p>
      </dgm:t>
    </dgm:pt>
    <dgm:pt modelId="{3F07BDF2-5113-446B-98F9-8EECCE835576}">
      <dgm:prSet phldrT="[Текст]"/>
      <dgm:spPr/>
      <dgm:t>
        <a:bodyPr/>
        <a:lstStyle/>
        <a:p>
          <a:r>
            <a:rPr lang="ru-RU" dirty="0" smtClean="0"/>
            <a:t>= очень</a:t>
          </a:r>
          <a:endParaRPr lang="ru-RU" dirty="0"/>
        </a:p>
      </dgm:t>
    </dgm:pt>
    <dgm:pt modelId="{9F5F567E-A9DF-41F1-9314-3E892D2C0740}" type="parTrans" cxnId="{FE1145C8-B5E1-4010-A553-770D7F3D1234}">
      <dgm:prSet/>
      <dgm:spPr/>
      <dgm:t>
        <a:bodyPr/>
        <a:lstStyle/>
        <a:p>
          <a:endParaRPr lang="ru-RU"/>
        </a:p>
      </dgm:t>
    </dgm:pt>
    <dgm:pt modelId="{31D0BE79-D6CE-4BF8-8F81-72F5109DBF03}" type="sibTrans" cxnId="{FE1145C8-B5E1-4010-A553-770D7F3D1234}">
      <dgm:prSet/>
      <dgm:spPr/>
      <dgm:t>
        <a:bodyPr/>
        <a:lstStyle/>
        <a:p>
          <a:endParaRPr lang="ru-RU"/>
        </a:p>
      </dgm:t>
    </dgm:pt>
    <dgm:pt modelId="{50375D6B-64CF-48B3-A6A2-5C00016DAEA2}">
      <dgm:prSet phldrT="[Текст]" custT="1"/>
      <dgm:spPr/>
      <dgm:t>
        <a:bodyPr/>
        <a:lstStyle/>
        <a:p>
          <a:r>
            <a:rPr lang="ru-RU" sz="2800" dirty="0" smtClean="0"/>
            <a:t>Предлинный (= очень длинный)</a:t>
          </a:r>
          <a:endParaRPr lang="ru-RU" sz="2800" dirty="0"/>
        </a:p>
      </dgm:t>
    </dgm:pt>
    <dgm:pt modelId="{545C2D15-6694-4B51-8D91-4C3024FBA27C}" type="parTrans" cxnId="{FE18C9B6-795D-41A5-B206-DC459119412A}">
      <dgm:prSet/>
      <dgm:spPr/>
      <dgm:t>
        <a:bodyPr/>
        <a:lstStyle/>
        <a:p>
          <a:endParaRPr lang="ru-RU"/>
        </a:p>
      </dgm:t>
    </dgm:pt>
    <dgm:pt modelId="{B49FB9B8-E7D3-482E-8D5E-2504F873F798}" type="sibTrans" cxnId="{FE18C9B6-795D-41A5-B206-DC459119412A}">
      <dgm:prSet/>
      <dgm:spPr/>
      <dgm:t>
        <a:bodyPr/>
        <a:lstStyle/>
        <a:p>
          <a:endParaRPr lang="ru-RU"/>
        </a:p>
      </dgm:t>
    </dgm:pt>
    <dgm:pt modelId="{3C0B56D2-9620-405C-848F-8AF00FC513D8}">
      <dgm:prSet phldrT="[Текст]" custT="1"/>
      <dgm:spPr/>
      <dgm:t>
        <a:bodyPr/>
        <a:lstStyle/>
        <a:p>
          <a:r>
            <a:rPr lang="ru-RU" sz="2800" dirty="0" smtClean="0"/>
            <a:t>Преувеличение (= наивысшая степень)</a:t>
          </a:r>
          <a:endParaRPr lang="ru-RU" sz="2800" dirty="0"/>
        </a:p>
      </dgm:t>
    </dgm:pt>
    <dgm:pt modelId="{FD39203E-F52B-40F7-8AD8-C9A3A90DDEE7}" type="parTrans" cxnId="{B4F02BEA-053F-4253-B00F-F16836AA8BAE}">
      <dgm:prSet/>
      <dgm:spPr/>
      <dgm:t>
        <a:bodyPr/>
        <a:lstStyle/>
        <a:p>
          <a:endParaRPr lang="ru-RU"/>
        </a:p>
      </dgm:t>
    </dgm:pt>
    <dgm:pt modelId="{A44A708E-E947-4E69-ACF7-D6B7EF26042F}" type="sibTrans" cxnId="{B4F02BEA-053F-4253-B00F-F16836AA8BAE}">
      <dgm:prSet/>
      <dgm:spPr/>
      <dgm:t>
        <a:bodyPr/>
        <a:lstStyle/>
        <a:p>
          <a:endParaRPr lang="ru-RU"/>
        </a:p>
      </dgm:t>
    </dgm:pt>
    <dgm:pt modelId="{3A2421E3-FEF9-4230-91F1-1562FF564F29}" type="pres">
      <dgm:prSet presAssocID="{D9D5378E-CDA0-4E1A-A9F9-9D0D24F867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2041D-E29B-43E2-A2D5-123B663156CC}" type="pres">
      <dgm:prSet presAssocID="{3F07BDF2-5113-446B-98F9-8EECCE835576}" presName="boxAndChildren" presStyleCnt="0"/>
      <dgm:spPr/>
    </dgm:pt>
    <dgm:pt modelId="{117B0489-6201-4159-87EA-4AB0BA0242F5}" type="pres">
      <dgm:prSet presAssocID="{3F07BDF2-5113-446B-98F9-8EECCE835576}" presName="parentTextBox" presStyleLbl="node1" presStyleIdx="0" presStyleCnt="2"/>
      <dgm:spPr/>
      <dgm:t>
        <a:bodyPr/>
        <a:lstStyle/>
        <a:p>
          <a:endParaRPr lang="ru-RU"/>
        </a:p>
      </dgm:t>
    </dgm:pt>
    <dgm:pt modelId="{C5DF8AB2-6E3D-4D46-94A9-F57A082232E5}" type="pres">
      <dgm:prSet presAssocID="{3F07BDF2-5113-446B-98F9-8EECCE835576}" presName="entireBox" presStyleLbl="node1" presStyleIdx="0" presStyleCnt="2"/>
      <dgm:spPr/>
      <dgm:t>
        <a:bodyPr/>
        <a:lstStyle/>
        <a:p>
          <a:endParaRPr lang="ru-RU"/>
        </a:p>
      </dgm:t>
    </dgm:pt>
    <dgm:pt modelId="{62B8851A-2203-4233-99B6-697F7D8FC25D}" type="pres">
      <dgm:prSet presAssocID="{3F07BDF2-5113-446B-98F9-8EECCE835576}" presName="descendantBox" presStyleCnt="0"/>
      <dgm:spPr/>
    </dgm:pt>
    <dgm:pt modelId="{D9468AF3-5E94-444C-BB88-55F0E19AC676}" type="pres">
      <dgm:prSet presAssocID="{50375D6B-64CF-48B3-A6A2-5C00016DAEA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68846-23FE-4698-8BD1-95D69CDF88C0}" type="pres">
      <dgm:prSet presAssocID="{3C0B56D2-9620-405C-848F-8AF00FC513D8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251F3-E387-49A9-A623-1E379203A129}" type="pres">
      <dgm:prSet presAssocID="{A8261B15-5466-4DA4-A325-3D637A4FFF6C}" presName="sp" presStyleCnt="0"/>
      <dgm:spPr/>
    </dgm:pt>
    <dgm:pt modelId="{E6D998A3-0DD3-4419-B116-AF9403386056}" type="pres">
      <dgm:prSet presAssocID="{BFC60395-55CE-4CBC-98FE-75E6F8A204B0}" presName="arrowAndChildren" presStyleCnt="0"/>
      <dgm:spPr/>
    </dgm:pt>
    <dgm:pt modelId="{9FA66DB3-4A27-4B07-AC81-BFC9FECFA25A}" type="pres">
      <dgm:prSet presAssocID="{BFC60395-55CE-4CBC-98FE-75E6F8A204B0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D82A3E21-E1CC-47E6-9CB7-44E4D825C739}" type="pres">
      <dgm:prSet presAssocID="{BFC60395-55CE-4CBC-98FE-75E6F8A204B0}" presName="arrow" presStyleLbl="node1" presStyleIdx="1" presStyleCnt="2"/>
      <dgm:spPr/>
      <dgm:t>
        <a:bodyPr/>
        <a:lstStyle/>
        <a:p>
          <a:endParaRPr lang="ru-RU"/>
        </a:p>
      </dgm:t>
    </dgm:pt>
    <dgm:pt modelId="{CFE07552-86AB-4672-AE24-4E129669696A}" type="pres">
      <dgm:prSet presAssocID="{BFC60395-55CE-4CBC-98FE-75E6F8A204B0}" presName="descendantArrow" presStyleCnt="0"/>
      <dgm:spPr/>
    </dgm:pt>
    <dgm:pt modelId="{40CE5106-EDC4-45FA-B246-7A2DAEE37B67}" type="pres">
      <dgm:prSet presAssocID="{AABEEE2A-72BA-4C46-BCC1-B141D7FE793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A414-B0CA-43AF-B1FE-BDE4E455838A}" type="pres">
      <dgm:prSet presAssocID="{4D7281FA-D79E-4BA4-9690-E8B3BFD628E2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8C9B6-795D-41A5-B206-DC459119412A}" srcId="{3F07BDF2-5113-446B-98F9-8EECCE835576}" destId="{50375D6B-64CF-48B3-A6A2-5C00016DAEA2}" srcOrd="0" destOrd="0" parTransId="{545C2D15-6694-4B51-8D91-4C3024FBA27C}" sibTransId="{B49FB9B8-E7D3-482E-8D5E-2504F873F798}"/>
    <dgm:cxn modelId="{DD0FB4B5-D179-4E24-81A6-A3EB7E8AA5EA}" type="presOf" srcId="{AABEEE2A-72BA-4C46-BCC1-B141D7FE793C}" destId="{40CE5106-EDC4-45FA-B246-7A2DAEE37B67}" srcOrd="0" destOrd="0" presId="urn:microsoft.com/office/officeart/2005/8/layout/process4"/>
    <dgm:cxn modelId="{4DF2E180-667D-498C-9630-A4D06677575C}" type="presOf" srcId="{BFC60395-55CE-4CBC-98FE-75E6F8A204B0}" destId="{D82A3E21-E1CC-47E6-9CB7-44E4D825C739}" srcOrd="1" destOrd="0" presId="urn:microsoft.com/office/officeart/2005/8/layout/process4"/>
    <dgm:cxn modelId="{FE1145C8-B5E1-4010-A553-770D7F3D1234}" srcId="{D9D5378E-CDA0-4E1A-A9F9-9D0D24F8676C}" destId="{3F07BDF2-5113-446B-98F9-8EECCE835576}" srcOrd="1" destOrd="0" parTransId="{9F5F567E-A9DF-41F1-9314-3E892D2C0740}" sibTransId="{31D0BE79-D6CE-4BF8-8F81-72F5109DBF03}"/>
    <dgm:cxn modelId="{964934D3-9011-4D33-A0C3-EC1C6DEC3845}" srcId="{BFC60395-55CE-4CBC-98FE-75E6F8A204B0}" destId="{AABEEE2A-72BA-4C46-BCC1-B141D7FE793C}" srcOrd="0" destOrd="0" parTransId="{04A72018-38FC-4139-B47B-B79AE484FADD}" sibTransId="{FAF2DFD8-07C6-482D-AB56-8010AB8C5E92}"/>
    <dgm:cxn modelId="{A9AAEF98-0F63-4827-9E14-1F91F08E2EEC}" type="presOf" srcId="{BFC60395-55CE-4CBC-98FE-75E6F8A204B0}" destId="{9FA66DB3-4A27-4B07-AC81-BFC9FECFA25A}" srcOrd="0" destOrd="0" presId="urn:microsoft.com/office/officeart/2005/8/layout/process4"/>
    <dgm:cxn modelId="{7F0CD7B2-E224-4A4D-B6D0-666B39A7FF06}" srcId="{D9D5378E-CDA0-4E1A-A9F9-9D0D24F8676C}" destId="{BFC60395-55CE-4CBC-98FE-75E6F8A204B0}" srcOrd="0" destOrd="0" parTransId="{E55970D4-D760-426F-B9FE-1CF2BBBC0C26}" sibTransId="{A8261B15-5466-4DA4-A325-3D637A4FFF6C}"/>
    <dgm:cxn modelId="{F175064A-4CFD-479F-A109-03F77F6C6064}" type="presOf" srcId="{D9D5378E-CDA0-4E1A-A9F9-9D0D24F8676C}" destId="{3A2421E3-FEF9-4230-91F1-1562FF564F29}" srcOrd="0" destOrd="0" presId="urn:microsoft.com/office/officeart/2005/8/layout/process4"/>
    <dgm:cxn modelId="{246CC88D-BC5E-4F0D-8932-CD903D38F8D3}" type="presOf" srcId="{3F07BDF2-5113-446B-98F9-8EECCE835576}" destId="{117B0489-6201-4159-87EA-4AB0BA0242F5}" srcOrd="0" destOrd="0" presId="urn:microsoft.com/office/officeart/2005/8/layout/process4"/>
    <dgm:cxn modelId="{B7C2F659-F873-4B23-AF1B-9DEBFEDA78B2}" type="presOf" srcId="{3F07BDF2-5113-446B-98F9-8EECCE835576}" destId="{C5DF8AB2-6E3D-4D46-94A9-F57A082232E5}" srcOrd="1" destOrd="0" presId="urn:microsoft.com/office/officeart/2005/8/layout/process4"/>
    <dgm:cxn modelId="{3E3C5C9C-134E-4AD9-910F-16961E29222F}" type="presOf" srcId="{50375D6B-64CF-48B3-A6A2-5C00016DAEA2}" destId="{D9468AF3-5E94-444C-BB88-55F0E19AC676}" srcOrd="0" destOrd="0" presId="urn:microsoft.com/office/officeart/2005/8/layout/process4"/>
    <dgm:cxn modelId="{D5A71C15-AC59-42B0-AEF4-409994E2C26F}" type="presOf" srcId="{4D7281FA-D79E-4BA4-9690-E8B3BFD628E2}" destId="{49D4A414-B0CA-43AF-B1FE-BDE4E455838A}" srcOrd="0" destOrd="0" presId="urn:microsoft.com/office/officeart/2005/8/layout/process4"/>
    <dgm:cxn modelId="{6511DFB9-0308-4DC4-9ADD-E4120C9ED3D1}" srcId="{BFC60395-55CE-4CBC-98FE-75E6F8A204B0}" destId="{4D7281FA-D79E-4BA4-9690-E8B3BFD628E2}" srcOrd="1" destOrd="0" parTransId="{D1B21F77-73D7-4D27-BCA7-80E84E9E5D6C}" sibTransId="{12C9550A-ABE3-4AD4-907B-27FC502D66CF}"/>
    <dgm:cxn modelId="{B4F02BEA-053F-4253-B00F-F16836AA8BAE}" srcId="{3F07BDF2-5113-446B-98F9-8EECCE835576}" destId="{3C0B56D2-9620-405C-848F-8AF00FC513D8}" srcOrd="1" destOrd="0" parTransId="{FD39203E-F52B-40F7-8AD8-C9A3A90DDEE7}" sibTransId="{A44A708E-E947-4E69-ACF7-D6B7EF26042F}"/>
    <dgm:cxn modelId="{56F7C99F-3BFE-4526-A157-7BDC71CCF904}" type="presOf" srcId="{3C0B56D2-9620-405C-848F-8AF00FC513D8}" destId="{44168846-23FE-4698-8BD1-95D69CDF88C0}" srcOrd="0" destOrd="0" presId="urn:microsoft.com/office/officeart/2005/8/layout/process4"/>
    <dgm:cxn modelId="{EBD9D656-D11C-4814-B8D7-40A3D51898A5}" type="presParOf" srcId="{3A2421E3-FEF9-4230-91F1-1562FF564F29}" destId="{86E2041D-E29B-43E2-A2D5-123B663156CC}" srcOrd="0" destOrd="0" presId="urn:microsoft.com/office/officeart/2005/8/layout/process4"/>
    <dgm:cxn modelId="{FCE0D095-0512-4B94-B48F-72DCA01FF55A}" type="presParOf" srcId="{86E2041D-E29B-43E2-A2D5-123B663156CC}" destId="{117B0489-6201-4159-87EA-4AB0BA0242F5}" srcOrd="0" destOrd="0" presId="urn:microsoft.com/office/officeart/2005/8/layout/process4"/>
    <dgm:cxn modelId="{2D27F391-EDA6-4549-A7F6-03FF1D4BD3C2}" type="presParOf" srcId="{86E2041D-E29B-43E2-A2D5-123B663156CC}" destId="{C5DF8AB2-6E3D-4D46-94A9-F57A082232E5}" srcOrd="1" destOrd="0" presId="urn:microsoft.com/office/officeart/2005/8/layout/process4"/>
    <dgm:cxn modelId="{FBFC7647-3567-488C-8374-659468429479}" type="presParOf" srcId="{86E2041D-E29B-43E2-A2D5-123B663156CC}" destId="{62B8851A-2203-4233-99B6-697F7D8FC25D}" srcOrd="2" destOrd="0" presId="urn:microsoft.com/office/officeart/2005/8/layout/process4"/>
    <dgm:cxn modelId="{9552E8FF-31DD-4AE5-8CD1-4A0ED7FED20A}" type="presParOf" srcId="{62B8851A-2203-4233-99B6-697F7D8FC25D}" destId="{D9468AF3-5E94-444C-BB88-55F0E19AC676}" srcOrd="0" destOrd="0" presId="urn:microsoft.com/office/officeart/2005/8/layout/process4"/>
    <dgm:cxn modelId="{88A04ABD-C8BE-4F61-A9A4-6542FF266800}" type="presParOf" srcId="{62B8851A-2203-4233-99B6-697F7D8FC25D}" destId="{44168846-23FE-4698-8BD1-95D69CDF88C0}" srcOrd="1" destOrd="0" presId="urn:microsoft.com/office/officeart/2005/8/layout/process4"/>
    <dgm:cxn modelId="{DE55F353-1F4D-45D5-97D3-6CA482C6063E}" type="presParOf" srcId="{3A2421E3-FEF9-4230-91F1-1562FF564F29}" destId="{9CE251F3-E387-49A9-A623-1E379203A129}" srcOrd="1" destOrd="0" presId="urn:microsoft.com/office/officeart/2005/8/layout/process4"/>
    <dgm:cxn modelId="{8748494B-3DE8-41D2-BD58-6E8136732881}" type="presParOf" srcId="{3A2421E3-FEF9-4230-91F1-1562FF564F29}" destId="{E6D998A3-0DD3-4419-B116-AF9403386056}" srcOrd="2" destOrd="0" presId="urn:microsoft.com/office/officeart/2005/8/layout/process4"/>
    <dgm:cxn modelId="{EA1ABAD0-8D76-48C4-9376-82A912CDB758}" type="presParOf" srcId="{E6D998A3-0DD3-4419-B116-AF9403386056}" destId="{9FA66DB3-4A27-4B07-AC81-BFC9FECFA25A}" srcOrd="0" destOrd="0" presId="urn:microsoft.com/office/officeart/2005/8/layout/process4"/>
    <dgm:cxn modelId="{7245CB6D-8760-45FA-8C7F-5D46C2FBA844}" type="presParOf" srcId="{E6D998A3-0DD3-4419-B116-AF9403386056}" destId="{D82A3E21-E1CC-47E6-9CB7-44E4D825C739}" srcOrd="1" destOrd="0" presId="urn:microsoft.com/office/officeart/2005/8/layout/process4"/>
    <dgm:cxn modelId="{1C71627D-971A-415F-8D2D-E9CD9F9B529E}" type="presParOf" srcId="{E6D998A3-0DD3-4419-B116-AF9403386056}" destId="{CFE07552-86AB-4672-AE24-4E129669696A}" srcOrd="2" destOrd="0" presId="urn:microsoft.com/office/officeart/2005/8/layout/process4"/>
    <dgm:cxn modelId="{C79D8D6A-3523-476C-9E69-31D88768EEB6}" type="presParOf" srcId="{CFE07552-86AB-4672-AE24-4E129669696A}" destId="{40CE5106-EDC4-45FA-B246-7A2DAEE37B67}" srcOrd="0" destOrd="0" presId="urn:microsoft.com/office/officeart/2005/8/layout/process4"/>
    <dgm:cxn modelId="{782958D7-91A6-4A8F-AFFC-BD52CCE79B0D}" type="presParOf" srcId="{CFE07552-86AB-4672-AE24-4E129669696A}" destId="{49D4A414-B0CA-43AF-B1FE-BDE4E455838A}" srcOrd="1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CC75B4-814F-4AA5-88DA-E84B75FE072F}" type="doc">
      <dgm:prSet loTypeId="urn:microsoft.com/office/officeart/2005/8/layout/matrix1" loCatId="matri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C947FDC-2A05-4393-8347-A3D4BF6F7173}">
      <dgm:prSet phldrT="[Текст]" custT="1"/>
      <dgm:spPr/>
      <dgm:t>
        <a:bodyPr/>
        <a:lstStyle/>
        <a:p>
          <a:r>
            <a:rPr lang="ru-RU" sz="2800" dirty="0" smtClean="0"/>
            <a:t>ПРИ-</a:t>
          </a:r>
          <a:endParaRPr lang="ru-RU" sz="2800" dirty="0"/>
        </a:p>
      </dgm:t>
    </dgm:pt>
    <dgm:pt modelId="{3BAF90FB-A913-4242-A7CC-6292B3BF6916}" type="parTrans" cxnId="{D390CA45-728E-4521-B655-D77CD13C3787}">
      <dgm:prSet/>
      <dgm:spPr/>
      <dgm:t>
        <a:bodyPr/>
        <a:lstStyle/>
        <a:p>
          <a:endParaRPr lang="ru-RU"/>
        </a:p>
      </dgm:t>
    </dgm:pt>
    <dgm:pt modelId="{080EB63C-7738-45DB-A661-40F6DD1F5833}" type="sibTrans" cxnId="{D390CA45-728E-4521-B655-D77CD13C3787}">
      <dgm:prSet/>
      <dgm:spPr/>
      <dgm:t>
        <a:bodyPr/>
        <a:lstStyle/>
        <a:p>
          <a:endParaRPr lang="ru-RU"/>
        </a:p>
      </dgm:t>
    </dgm:pt>
    <dgm:pt modelId="{B6996CC9-2F9B-4C16-9A53-9C2B4410E381}">
      <dgm:prSet phldrT="[Текст]" phldr="1"/>
      <dgm:spPr/>
      <dgm:t>
        <a:bodyPr/>
        <a:lstStyle/>
        <a:p>
          <a:endParaRPr lang="ru-RU" dirty="0"/>
        </a:p>
      </dgm:t>
    </dgm:pt>
    <dgm:pt modelId="{53B696A1-2324-488F-A589-27079B7B5BA3}" type="parTrans" cxnId="{1FA10121-4CBA-47A5-B2D3-B5D2943FA36B}">
      <dgm:prSet/>
      <dgm:spPr/>
      <dgm:t>
        <a:bodyPr/>
        <a:lstStyle/>
        <a:p>
          <a:endParaRPr lang="ru-RU"/>
        </a:p>
      </dgm:t>
    </dgm:pt>
    <dgm:pt modelId="{E080B439-E37F-4A5B-9F28-D9F7113DEE93}" type="sibTrans" cxnId="{1FA10121-4CBA-47A5-B2D3-B5D2943FA36B}">
      <dgm:prSet/>
      <dgm:spPr/>
      <dgm:t>
        <a:bodyPr/>
        <a:lstStyle/>
        <a:p>
          <a:endParaRPr lang="ru-RU"/>
        </a:p>
      </dgm:t>
    </dgm:pt>
    <dgm:pt modelId="{77088FC5-EF38-4A50-B37B-0EE2B051569A}">
      <dgm:prSet phldrT="[Текст]" phldr="1"/>
      <dgm:spPr/>
      <dgm:t>
        <a:bodyPr/>
        <a:lstStyle/>
        <a:p>
          <a:endParaRPr lang="ru-RU" dirty="0"/>
        </a:p>
      </dgm:t>
    </dgm:pt>
    <dgm:pt modelId="{BDDF6E41-F711-4A6B-B018-92C291184E91}" type="parTrans" cxnId="{05BEC19C-F875-4146-A76D-C1AF5DD9A904}">
      <dgm:prSet/>
      <dgm:spPr/>
      <dgm:t>
        <a:bodyPr/>
        <a:lstStyle/>
        <a:p>
          <a:endParaRPr lang="ru-RU"/>
        </a:p>
      </dgm:t>
    </dgm:pt>
    <dgm:pt modelId="{B005DA47-20C8-4BF4-A849-2CB0F6FF4428}" type="sibTrans" cxnId="{05BEC19C-F875-4146-A76D-C1AF5DD9A904}">
      <dgm:prSet/>
      <dgm:spPr/>
      <dgm:t>
        <a:bodyPr/>
        <a:lstStyle/>
        <a:p>
          <a:endParaRPr lang="ru-RU"/>
        </a:p>
      </dgm:t>
    </dgm:pt>
    <dgm:pt modelId="{A852A007-838C-45FC-AA61-CE6E48ED28B6}">
      <dgm:prSet phldrT="[Текст]" phldr="1"/>
      <dgm:spPr/>
      <dgm:t>
        <a:bodyPr/>
        <a:lstStyle/>
        <a:p>
          <a:endParaRPr lang="ru-RU" dirty="0"/>
        </a:p>
      </dgm:t>
    </dgm:pt>
    <dgm:pt modelId="{1CEA225D-7422-447D-9160-F4C7F0E67FB0}" type="parTrans" cxnId="{02510C49-682C-4DFE-A3DE-E2FD92ADDED9}">
      <dgm:prSet/>
      <dgm:spPr/>
      <dgm:t>
        <a:bodyPr/>
        <a:lstStyle/>
        <a:p>
          <a:endParaRPr lang="ru-RU"/>
        </a:p>
      </dgm:t>
    </dgm:pt>
    <dgm:pt modelId="{959A984E-EDC9-4434-98D6-F5BD55987636}" type="sibTrans" cxnId="{02510C49-682C-4DFE-A3DE-E2FD92ADDED9}">
      <dgm:prSet/>
      <dgm:spPr/>
      <dgm:t>
        <a:bodyPr/>
        <a:lstStyle/>
        <a:p>
          <a:endParaRPr lang="ru-RU"/>
        </a:p>
      </dgm:t>
    </dgm:pt>
    <dgm:pt modelId="{3DC5762E-85F2-4C65-AA4C-DC40237C504D}">
      <dgm:prSet custT="1"/>
      <dgm:spPr/>
      <dgm:t>
        <a:bodyPr/>
        <a:lstStyle/>
        <a:p>
          <a:pPr algn="ctr"/>
          <a:r>
            <a:rPr lang="ru-RU" sz="3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Приближение</a:t>
          </a:r>
        </a:p>
        <a:p>
          <a:pPr algn="just"/>
          <a:r>
            <a:rPr lang="ru-RU" sz="3200" dirty="0" smtClean="0"/>
            <a:t>приехать, прийти</a:t>
          </a:r>
          <a:endParaRPr lang="ru-RU" sz="3200" dirty="0"/>
        </a:p>
      </dgm:t>
    </dgm:pt>
    <dgm:pt modelId="{F0A8E283-8C44-45B6-B339-27AA8A4C7E78}" type="parTrans" cxnId="{7CE56A72-7F2A-47AB-A67A-8A4FA87D5509}">
      <dgm:prSet/>
      <dgm:spPr/>
    </dgm:pt>
    <dgm:pt modelId="{E31C830D-D9AA-42E1-B113-A338347BF7A2}" type="sibTrans" cxnId="{7CE56A72-7F2A-47AB-A67A-8A4FA87D5509}">
      <dgm:prSet/>
      <dgm:spPr/>
    </dgm:pt>
    <dgm:pt modelId="{8120196C-CA54-44F3-977C-559C3DA8B2DB}">
      <dgm:prSet custT="1"/>
      <dgm:spPr/>
      <dgm:t>
        <a:bodyPr/>
        <a:lstStyle/>
        <a:p>
          <a:pPr algn="ctr"/>
          <a:r>
            <a:rPr lang="ru-RU" sz="3200" dirty="0" smtClean="0">
              <a:solidFill>
                <a:srgbClr val="C00000"/>
              </a:solidFill>
            </a:rPr>
            <a:t>Присоединение</a:t>
          </a:r>
        </a:p>
        <a:p>
          <a:pPr algn="l"/>
          <a:r>
            <a:rPr lang="ru-RU" sz="2800" dirty="0" smtClean="0">
              <a:solidFill>
                <a:srgbClr val="7030A0"/>
              </a:solidFill>
            </a:rPr>
            <a:t>Пришить, приклеить</a:t>
          </a:r>
          <a:endParaRPr lang="ru-RU" sz="2800" dirty="0">
            <a:solidFill>
              <a:srgbClr val="7030A0"/>
            </a:solidFill>
          </a:endParaRPr>
        </a:p>
      </dgm:t>
    </dgm:pt>
    <dgm:pt modelId="{75C105D1-7760-4CEB-95AB-7C1853EC3EDF}" type="parTrans" cxnId="{789619D8-E38F-47C1-AA39-D6D7881D6C1E}">
      <dgm:prSet/>
      <dgm:spPr/>
    </dgm:pt>
    <dgm:pt modelId="{0F17A702-D377-40A6-9E55-846D4D49B440}" type="sibTrans" cxnId="{789619D8-E38F-47C1-AA39-D6D7881D6C1E}">
      <dgm:prSet/>
      <dgm:spPr/>
    </dgm:pt>
    <dgm:pt modelId="{F63759F0-12B4-49FD-BAE5-BB750938E48C}">
      <dgm:prSet custT="1"/>
      <dgm:spPr/>
      <dgm:t>
        <a:bodyPr/>
        <a:lstStyle/>
        <a:p>
          <a:pPr algn="ctr"/>
          <a:r>
            <a:rPr lang="ru-RU" sz="3600" dirty="0" smtClean="0">
              <a:solidFill>
                <a:schemeClr val="accent3">
                  <a:lumMod val="75000"/>
                </a:schemeClr>
              </a:solidFill>
            </a:rPr>
            <a:t>Близость</a:t>
          </a:r>
        </a:p>
        <a:p>
          <a:pPr algn="l"/>
          <a:r>
            <a:rPr lang="ru-RU" sz="2800" dirty="0" smtClean="0">
              <a:solidFill>
                <a:schemeClr val="accent2">
                  <a:lumMod val="75000"/>
                </a:schemeClr>
              </a:solidFill>
            </a:rPr>
            <a:t>Прибрежный, пригородный</a:t>
          </a:r>
          <a:endParaRPr lang="ru-RU" sz="2800" dirty="0">
            <a:solidFill>
              <a:schemeClr val="accent2">
                <a:lumMod val="75000"/>
              </a:schemeClr>
            </a:solidFill>
          </a:endParaRPr>
        </a:p>
      </dgm:t>
    </dgm:pt>
    <dgm:pt modelId="{0135D1D3-7A65-4CB8-A31B-AD7DA2E4298D}" type="parTrans" cxnId="{2512960F-DA2F-4E10-85EC-35C803811B7B}">
      <dgm:prSet/>
      <dgm:spPr/>
    </dgm:pt>
    <dgm:pt modelId="{D10D9EC1-4AD5-4727-A1FA-18821665BA84}" type="sibTrans" cxnId="{2512960F-DA2F-4E10-85EC-35C803811B7B}">
      <dgm:prSet/>
      <dgm:spPr/>
    </dgm:pt>
    <dgm:pt modelId="{0DA81B1B-2276-4E73-8336-C61FA0EEAF0D}">
      <dgm:prSet custT="1"/>
      <dgm:spPr/>
      <dgm:t>
        <a:bodyPr/>
        <a:lstStyle/>
        <a:p>
          <a:pPr algn="ctr"/>
          <a:r>
            <a:rPr lang="ru-RU" sz="3200" dirty="0" smtClean="0">
              <a:solidFill>
                <a:srgbClr val="7030A0"/>
              </a:solidFill>
            </a:rPr>
            <a:t>Неполнота действия</a:t>
          </a:r>
        </a:p>
        <a:p>
          <a:pPr algn="l"/>
          <a:r>
            <a:rPr lang="ru-RU" sz="2800" dirty="0" err="1" smtClean="0"/>
            <a:t>Присесть,притвори</a:t>
          </a:r>
          <a:r>
            <a:rPr lang="ru-RU" sz="3200" dirty="0" err="1" smtClean="0"/>
            <a:t>ть</a:t>
          </a:r>
          <a:endParaRPr lang="ru-RU" sz="3200" dirty="0"/>
        </a:p>
      </dgm:t>
    </dgm:pt>
    <dgm:pt modelId="{BEEE349E-2D0B-4852-BEB1-FA734B4DFED3}" type="parTrans" cxnId="{9E8A26A7-34E2-4C2F-A27E-942C60B5C8BC}">
      <dgm:prSet/>
      <dgm:spPr/>
    </dgm:pt>
    <dgm:pt modelId="{C35070A1-67DC-4447-AA49-C762C968E515}" type="sibTrans" cxnId="{9E8A26A7-34E2-4C2F-A27E-942C60B5C8BC}">
      <dgm:prSet/>
      <dgm:spPr/>
    </dgm:pt>
    <dgm:pt modelId="{071F7418-851D-4423-A252-B5303BD1143B}" type="pres">
      <dgm:prSet presAssocID="{D1CC75B4-814F-4AA5-88DA-E84B75FE072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83ADBC-3B64-4322-A2E4-5A6994B311AA}" type="pres">
      <dgm:prSet presAssocID="{D1CC75B4-814F-4AA5-88DA-E84B75FE072F}" presName="matrix" presStyleCnt="0"/>
      <dgm:spPr/>
    </dgm:pt>
    <dgm:pt modelId="{2AB56871-173B-4E6A-AC98-9BF2FA86515E}" type="pres">
      <dgm:prSet presAssocID="{D1CC75B4-814F-4AA5-88DA-E84B75FE072F}" presName="tile1" presStyleLbl="node1" presStyleIdx="0" presStyleCnt="4"/>
      <dgm:spPr/>
      <dgm:t>
        <a:bodyPr/>
        <a:lstStyle/>
        <a:p>
          <a:endParaRPr lang="ru-RU"/>
        </a:p>
      </dgm:t>
    </dgm:pt>
    <dgm:pt modelId="{C35DBBAD-758F-4F10-AFAD-B0CEFBE232CA}" type="pres">
      <dgm:prSet presAssocID="{D1CC75B4-814F-4AA5-88DA-E84B75FE072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D45E9-0BB0-4CE5-BE4F-52C5FE8394AE}" type="pres">
      <dgm:prSet presAssocID="{D1CC75B4-814F-4AA5-88DA-E84B75FE072F}" presName="tile2" presStyleLbl="node1" presStyleIdx="1" presStyleCnt="4" custLinFactNeighborX="0" custLinFactNeighborY="3016"/>
      <dgm:spPr/>
      <dgm:t>
        <a:bodyPr/>
        <a:lstStyle/>
        <a:p>
          <a:endParaRPr lang="ru-RU"/>
        </a:p>
      </dgm:t>
    </dgm:pt>
    <dgm:pt modelId="{C6FB2C3C-6779-4C77-ABE6-249551649A87}" type="pres">
      <dgm:prSet presAssocID="{D1CC75B4-814F-4AA5-88DA-E84B75FE072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B1E56-3737-4018-BCB9-1B1C089DE6B6}" type="pres">
      <dgm:prSet presAssocID="{D1CC75B4-814F-4AA5-88DA-E84B75FE072F}" presName="tile3" presStyleLbl="node1" presStyleIdx="2" presStyleCnt="4"/>
      <dgm:spPr/>
      <dgm:t>
        <a:bodyPr/>
        <a:lstStyle/>
        <a:p>
          <a:endParaRPr lang="ru-RU"/>
        </a:p>
      </dgm:t>
    </dgm:pt>
    <dgm:pt modelId="{68FEF905-E90F-4807-AF9A-B427B6ED11FC}" type="pres">
      <dgm:prSet presAssocID="{D1CC75B4-814F-4AA5-88DA-E84B75FE072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94BE-A167-41EF-87C4-E6C12DE8F003}" type="pres">
      <dgm:prSet presAssocID="{D1CC75B4-814F-4AA5-88DA-E84B75FE072F}" presName="tile4" presStyleLbl="node1" presStyleIdx="3" presStyleCnt="4"/>
      <dgm:spPr/>
      <dgm:t>
        <a:bodyPr/>
        <a:lstStyle/>
        <a:p>
          <a:endParaRPr lang="ru-RU"/>
        </a:p>
      </dgm:t>
    </dgm:pt>
    <dgm:pt modelId="{783FF911-C4A5-4ED4-831B-B4C64BF69E61}" type="pres">
      <dgm:prSet presAssocID="{D1CC75B4-814F-4AA5-88DA-E84B75FE072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799B3-BA73-4578-901D-4CA27191A398}" type="pres">
      <dgm:prSet presAssocID="{D1CC75B4-814F-4AA5-88DA-E84B75FE072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619D8-E38F-47C1-AA39-D6D7881D6C1E}" srcId="{7C947FDC-2A05-4393-8347-A3D4BF6F7173}" destId="{8120196C-CA54-44F3-977C-559C3DA8B2DB}" srcOrd="1" destOrd="0" parTransId="{75C105D1-7760-4CEB-95AB-7C1853EC3EDF}" sibTransId="{0F17A702-D377-40A6-9E55-846D4D49B440}"/>
    <dgm:cxn modelId="{02510C49-682C-4DFE-A3DE-E2FD92ADDED9}" srcId="{D1CC75B4-814F-4AA5-88DA-E84B75FE072F}" destId="{A852A007-838C-45FC-AA61-CE6E48ED28B6}" srcOrd="3" destOrd="0" parTransId="{1CEA225D-7422-447D-9160-F4C7F0E67FB0}" sibTransId="{959A984E-EDC9-4434-98D6-F5BD55987636}"/>
    <dgm:cxn modelId="{AAE0F425-92C5-494A-992D-024E5D72BBD4}" type="presOf" srcId="{8120196C-CA54-44F3-977C-559C3DA8B2DB}" destId="{BF1D45E9-0BB0-4CE5-BE4F-52C5FE8394AE}" srcOrd="0" destOrd="0" presId="urn:microsoft.com/office/officeart/2005/8/layout/matrix1"/>
    <dgm:cxn modelId="{B0039692-33C6-4D80-9F53-255F7C69861D}" type="presOf" srcId="{F63759F0-12B4-49FD-BAE5-BB750938E48C}" destId="{68FEF905-E90F-4807-AF9A-B427B6ED11FC}" srcOrd="1" destOrd="0" presId="urn:microsoft.com/office/officeart/2005/8/layout/matrix1"/>
    <dgm:cxn modelId="{563304AE-4181-4EB0-9AB6-0835EE2A3B1B}" type="presOf" srcId="{8120196C-CA54-44F3-977C-559C3DA8B2DB}" destId="{C6FB2C3C-6779-4C77-ABE6-249551649A87}" srcOrd="1" destOrd="0" presId="urn:microsoft.com/office/officeart/2005/8/layout/matrix1"/>
    <dgm:cxn modelId="{05BEC19C-F875-4146-A76D-C1AF5DD9A904}" srcId="{D1CC75B4-814F-4AA5-88DA-E84B75FE072F}" destId="{77088FC5-EF38-4A50-B37B-0EE2B051569A}" srcOrd="2" destOrd="0" parTransId="{BDDF6E41-F711-4A6B-B018-92C291184E91}" sibTransId="{B005DA47-20C8-4BF4-A849-2CB0F6FF4428}"/>
    <dgm:cxn modelId="{96C06B37-D710-4867-8BF5-02964AECC831}" type="presOf" srcId="{0DA81B1B-2276-4E73-8336-C61FA0EEAF0D}" destId="{A3A194BE-A167-41EF-87C4-E6C12DE8F003}" srcOrd="0" destOrd="0" presId="urn:microsoft.com/office/officeart/2005/8/layout/matrix1"/>
    <dgm:cxn modelId="{2512960F-DA2F-4E10-85EC-35C803811B7B}" srcId="{7C947FDC-2A05-4393-8347-A3D4BF6F7173}" destId="{F63759F0-12B4-49FD-BAE5-BB750938E48C}" srcOrd="2" destOrd="0" parTransId="{0135D1D3-7A65-4CB8-A31B-AD7DA2E4298D}" sibTransId="{D10D9EC1-4AD5-4727-A1FA-18821665BA84}"/>
    <dgm:cxn modelId="{5CE9F8BD-FC2E-4D64-8D49-75700F9F8A50}" type="presOf" srcId="{D1CC75B4-814F-4AA5-88DA-E84B75FE072F}" destId="{071F7418-851D-4423-A252-B5303BD1143B}" srcOrd="0" destOrd="0" presId="urn:microsoft.com/office/officeart/2005/8/layout/matrix1"/>
    <dgm:cxn modelId="{62E13324-9E64-4E59-B123-ACC3975375AC}" type="presOf" srcId="{3DC5762E-85F2-4C65-AA4C-DC40237C504D}" destId="{2AB56871-173B-4E6A-AC98-9BF2FA86515E}" srcOrd="0" destOrd="0" presId="urn:microsoft.com/office/officeart/2005/8/layout/matrix1"/>
    <dgm:cxn modelId="{0894246B-6187-44DE-9927-4CAA87F0D5D1}" type="presOf" srcId="{0DA81B1B-2276-4E73-8336-C61FA0EEAF0D}" destId="{783FF911-C4A5-4ED4-831B-B4C64BF69E61}" srcOrd="1" destOrd="0" presId="urn:microsoft.com/office/officeart/2005/8/layout/matrix1"/>
    <dgm:cxn modelId="{D390CA45-728E-4521-B655-D77CD13C3787}" srcId="{D1CC75B4-814F-4AA5-88DA-E84B75FE072F}" destId="{7C947FDC-2A05-4393-8347-A3D4BF6F7173}" srcOrd="0" destOrd="0" parTransId="{3BAF90FB-A913-4242-A7CC-6292B3BF6916}" sibTransId="{080EB63C-7738-45DB-A661-40F6DD1F5833}"/>
    <dgm:cxn modelId="{7CE56A72-7F2A-47AB-A67A-8A4FA87D5509}" srcId="{7C947FDC-2A05-4393-8347-A3D4BF6F7173}" destId="{3DC5762E-85F2-4C65-AA4C-DC40237C504D}" srcOrd="0" destOrd="0" parTransId="{F0A8E283-8C44-45B6-B339-27AA8A4C7E78}" sibTransId="{E31C830D-D9AA-42E1-B113-A338347BF7A2}"/>
    <dgm:cxn modelId="{9E8A26A7-34E2-4C2F-A27E-942C60B5C8BC}" srcId="{7C947FDC-2A05-4393-8347-A3D4BF6F7173}" destId="{0DA81B1B-2276-4E73-8336-C61FA0EEAF0D}" srcOrd="3" destOrd="0" parTransId="{BEEE349E-2D0B-4852-BEB1-FA734B4DFED3}" sibTransId="{C35070A1-67DC-4447-AA49-C762C968E515}"/>
    <dgm:cxn modelId="{C5F35A2E-6538-4F8B-BB85-F87F14A6E40E}" type="presOf" srcId="{7C947FDC-2A05-4393-8347-A3D4BF6F7173}" destId="{292799B3-BA73-4578-901D-4CA27191A398}" srcOrd="0" destOrd="0" presId="urn:microsoft.com/office/officeart/2005/8/layout/matrix1"/>
    <dgm:cxn modelId="{27BD344B-5B01-4F77-A910-471236F71D77}" type="presOf" srcId="{F63759F0-12B4-49FD-BAE5-BB750938E48C}" destId="{1A4B1E56-3737-4018-BCB9-1B1C089DE6B6}" srcOrd="0" destOrd="0" presId="urn:microsoft.com/office/officeart/2005/8/layout/matrix1"/>
    <dgm:cxn modelId="{5CA2132F-DA7C-4C7A-83E0-9FEBECFD4627}" type="presOf" srcId="{3DC5762E-85F2-4C65-AA4C-DC40237C504D}" destId="{C35DBBAD-758F-4F10-AFAD-B0CEFBE232CA}" srcOrd="1" destOrd="0" presId="urn:microsoft.com/office/officeart/2005/8/layout/matrix1"/>
    <dgm:cxn modelId="{1FA10121-4CBA-47A5-B2D3-B5D2943FA36B}" srcId="{D1CC75B4-814F-4AA5-88DA-E84B75FE072F}" destId="{B6996CC9-2F9B-4C16-9A53-9C2B4410E381}" srcOrd="1" destOrd="0" parTransId="{53B696A1-2324-488F-A589-27079B7B5BA3}" sibTransId="{E080B439-E37F-4A5B-9F28-D9F7113DEE93}"/>
    <dgm:cxn modelId="{F794945A-7B73-439B-8E16-97FF667077F5}" type="presParOf" srcId="{071F7418-851D-4423-A252-B5303BD1143B}" destId="{8283ADBC-3B64-4322-A2E4-5A6994B311AA}" srcOrd="0" destOrd="0" presId="urn:microsoft.com/office/officeart/2005/8/layout/matrix1"/>
    <dgm:cxn modelId="{BA74AD2B-99BA-4456-9AB1-3C5353728B74}" type="presParOf" srcId="{8283ADBC-3B64-4322-A2E4-5A6994B311AA}" destId="{2AB56871-173B-4E6A-AC98-9BF2FA86515E}" srcOrd="0" destOrd="0" presId="urn:microsoft.com/office/officeart/2005/8/layout/matrix1"/>
    <dgm:cxn modelId="{74F3294D-9083-4C5F-ACC7-90743950E5AA}" type="presParOf" srcId="{8283ADBC-3B64-4322-A2E4-5A6994B311AA}" destId="{C35DBBAD-758F-4F10-AFAD-B0CEFBE232CA}" srcOrd="1" destOrd="0" presId="urn:microsoft.com/office/officeart/2005/8/layout/matrix1"/>
    <dgm:cxn modelId="{BB0C088A-DD30-4EFD-9A28-73C4D83B23CE}" type="presParOf" srcId="{8283ADBC-3B64-4322-A2E4-5A6994B311AA}" destId="{BF1D45E9-0BB0-4CE5-BE4F-52C5FE8394AE}" srcOrd="2" destOrd="0" presId="urn:microsoft.com/office/officeart/2005/8/layout/matrix1"/>
    <dgm:cxn modelId="{70F448BB-2F1A-46A3-AEF2-0014685E48A5}" type="presParOf" srcId="{8283ADBC-3B64-4322-A2E4-5A6994B311AA}" destId="{C6FB2C3C-6779-4C77-ABE6-249551649A87}" srcOrd="3" destOrd="0" presId="urn:microsoft.com/office/officeart/2005/8/layout/matrix1"/>
    <dgm:cxn modelId="{11355BB6-9F7A-40E3-A56B-414F1CA902B5}" type="presParOf" srcId="{8283ADBC-3B64-4322-A2E4-5A6994B311AA}" destId="{1A4B1E56-3737-4018-BCB9-1B1C089DE6B6}" srcOrd="4" destOrd="0" presId="urn:microsoft.com/office/officeart/2005/8/layout/matrix1"/>
    <dgm:cxn modelId="{37D52FC0-95E3-4A27-8682-A85A3B828D52}" type="presParOf" srcId="{8283ADBC-3B64-4322-A2E4-5A6994B311AA}" destId="{68FEF905-E90F-4807-AF9A-B427B6ED11FC}" srcOrd="5" destOrd="0" presId="urn:microsoft.com/office/officeart/2005/8/layout/matrix1"/>
    <dgm:cxn modelId="{EEC20F1C-6B2C-4990-AC9A-C3DA57EA46F1}" type="presParOf" srcId="{8283ADBC-3B64-4322-A2E4-5A6994B311AA}" destId="{A3A194BE-A167-41EF-87C4-E6C12DE8F003}" srcOrd="6" destOrd="0" presId="urn:microsoft.com/office/officeart/2005/8/layout/matrix1"/>
    <dgm:cxn modelId="{9502E383-D146-4E00-9A55-FB3888C529F8}" type="presParOf" srcId="{8283ADBC-3B64-4322-A2E4-5A6994B311AA}" destId="{783FF911-C4A5-4ED4-831B-B4C64BF69E61}" srcOrd="7" destOrd="0" presId="urn:microsoft.com/office/officeart/2005/8/layout/matrix1"/>
    <dgm:cxn modelId="{BB30EC11-6AC2-41FF-9282-3487515A6308}" type="presParOf" srcId="{071F7418-851D-4423-A252-B5303BD1143B}" destId="{292799B3-BA73-4578-901D-4CA27191A398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E4A099-D85D-4A54-9BC0-4A93E56306B9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5BCD46-428D-4FF5-A1B0-EEB7D2542400}">
      <dgm:prSet/>
      <dgm:spPr/>
      <dgm:t>
        <a:bodyPr/>
        <a:lstStyle/>
        <a:p>
          <a:pPr rtl="0"/>
          <a:r>
            <a:rPr lang="ru-RU" dirty="0" smtClean="0"/>
            <a:t>1.Во многих словах значение приставок пре- и при- трудно определить. Их написание нужно запомнить.</a:t>
          </a:r>
          <a:endParaRPr lang="ru-RU" dirty="0"/>
        </a:p>
      </dgm:t>
    </dgm:pt>
    <dgm:pt modelId="{FE2B468D-D141-4B6B-9B34-9B483CEDA4CE}" type="parTrans" cxnId="{EAD82600-D718-4A4B-87FE-C85B4B61D100}">
      <dgm:prSet/>
      <dgm:spPr/>
      <dgm:t>
        <a:bodyPr/>
        <a:lstStyle/>
        <a:p>
          <a:endParaRPr lang="ru-RU"/>
        </a:p>
      </dgm:t>
    </dgm:pt>
    <dgm:pt modelId="{2858A26B-B840-46AA-94D5-FDA5021DCF5C}" type="sibTrans" cxnId="{EAD82600-D718-4A4B-87FE-C85B4B61D100}">
      <dgm:prSet/>
      <dgm:spPr/>
      <dgm:t>
        <a:bodyPr/>
        <a:lstStyle/>
        <a:p>
          <a:endParaRPr lang="ru-RU"/>
        </a:p>
      </dgm:t>
    </dgm:pt>
    <dgm:pt modelId="{24DBE23A-F38F-45E7-8421-8A16920497F3}">
      <dgm:prSet/>
      <dgm:spPr/>
      <dgm:t>
        <a:bodyPr/>
        <a:lstStyle/>
        <a:p>
          <a:pPr rtl="0"/>
          <a:r>
            <a:rPr lang="ru-RU" dirty="0" smtClean="0"/>
            <a:t>2. Во многих словах пре- и при- стали частью корня. Их значение вне слова не определяется.</a:t>
          </a:r>
          <a:endParaRPr lang="ru-RU" dirty="0"/>
        </a:p>
      </dgm:t>
    </dgm:pt>
    <dgm:pt modelId="{0B25A33D-F034-4E96-8399-038C22FCA25F}" type="parTrans" cxnId="{DDA08B70-E899-4741-8A58-E3C37974C1D0}">
      <dgm:prSet/>
      <dgm:spPr/>
      <dgm:t>
        <a:bodyPr/>
        <a:lstStyle/>
        <a:p>
          <a:endParaRPr lang="ru-RU"/>
        </a:p>
      </dgm:t>
    </dgm:pt>
    <dgm:pt modelId="{01BAE963-E76B-43A8-9F31-6B526661339C}" type="sibTrans" cxnId="{DDA08B70-E899-4741-8A58-E3C37974C1D0}">
      <dgm:prSet/>
      <dgm:spPr/>
      <dgm:t>
        <a:bodyPr/>
        <a:lstStyle/>
        <a:p>
          <a:endParaRPr lang="ru-RU"/>
        </a:p>
      </dgm:t>
    </dgm:pt>
    <dgm:pt modelId="{4B044A0D-6980-4547-AF71-40A0C73CA450}" type="pres">
      <dgm:prSet presAssocID="{EDE4A099-D85D-4A54-9BC0-4A93E56306B9}" presName="linear" presStyleCnt="0">
        <dgm:presLayoutVars>
          <dgm:animLvl val="lvl"/>
          <dgm:resizeHandles val="exact"/>
        </dgm:presLayoutVars>
      </dgm:prSet>
      <dgm:spPr/>
    </dgm:pt>
    <dgm:pt modelId="{92EA885A-3EDC-4C66-8340-EEBBB480BF55}" type="pres">
      <dgm:prSet presAssocID="{4B5BCD46-428D-4FF5-A1B0-EEB7D254240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CB9F31-0FFC-48A7-BC7B-A66DA9BFBA1E}" type="pres">
      <dgm:prSet presAssocID="{2858A26B-B840-46AA-94D5-FDA5021DCF5C}" presName="spacer" presStyleCnt="0"/>
      <dgm:spPr/>
    </dgm:pt>
    <dgm:pt modelId="{E2A213D4-E6BD-40D7-8D3C-B776C39F8717}" type="pres">
      <dgm:prSet presAssocID="{24DBE23A-F38F-45E7-8421-8A16920497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E9AF8-F395-4CF4-BB73-D597E1D180F1}" type="presOf" srcId="{24DBE23A-F38F-45E7-8421-8A16920497F3}" destId="{E2A213D4-E6BD-40D7-8D3C-B776C39F8717}" srcOrd="0" destOrd="0" presId="urn:microsoft.com/office/officeart/2005/8/layout/vList2"/>
    <dgm:cxn modelId="{DDA08B70-E899-4741-8A58-E3C37974C1D0}" srcId="{EDE4A099-D85D-4A54-9BC0-4A93E56306B9}" destId="{24DBE23A-F38F-45E7-8421-8A16920497F3}" srcOrd="1" destOrd="0" parTransId="{0B25A33D-F034-4E96-8399-038C22FCA25F}" sibTransId="{01BAE963-E76B-43A8-9F31-6B526661339C}"/>
    <dgm:cxn modelId="{177FF82F-C4C0-4FA7-A09A-B39CCF426321}" type="presOf" srcId="{4B5BCD46-428D-4FF5-A1B0-EEB7D2542400}" destId="{92EA885A-3EDC-4C66-8340-EEBBB480BF55}" srcOrd="0" destOrd="0" presId="urn:microsoft.com/office/officeart/2005/8/layout/vList2"/>
    <dgm:cxn modelId="{EAD82600-D718-4A4B-87FE-C85B4B61D100}" srcId="{EDE4A099-D85D-4A54-9BC0-4A93E56306B9}" destId="{4B5BCD46-428D-4FF5-A1B0-EEB7D2542400}" srcOrd="0" destOrd="0" parTransId="{FE2B468D-D141-4B6B-9B34-9B483CEDA4CE}" sibTransId="{2858A26B-B840-46AA-94D5-FDA5021DCF5C}"/>
    <dgm:cxn modelId="{41277C72-ADF9-42FA-9119-3EA4D9DA872B}" type="presOf" srcId="{EDE4A099-D85D-4A54-9BC0-4A93E56306B9}" destId="{4B044A0D-6980-4547-AF71-40A0C73CA450}" srcOrd="0" destOrd="0" presId="urn:microsoft.com/office/officeart/2005/8/layout/vList2"/>
    <dgm:cxn modelId="{8ABBE565-0ECB-4518-8294-1CA161FC61AC}" type="presParOf" srcId="{4B044A0D-6980-4547-AF71-40A0C73CA450}" destId="{92EA885A-3EDC-4C66-8340-EEBBB480BF55}" srcOrd="0" destOrd="0" presId="urn:microsoft.com/office/officeart/2005/8/layout/vList2"/>
    <dgm:cxn modelId="{E6CC9088-3866-4755-99FA-8FD9AE88BD11}" type="presParOf" srcId="{4B044A0D-6980-4547-AF71-40A0C73CA450}" destId="{F1CB9F31-0FFC-48A7-BC7B-A66DA9BFBA1E}" srcOrd="1" destOrd="0" presId="urn:microsoft.com/office/officeart/2005/8/layout/vList2"/>
    <dgm:cxn modelId="{1C3DB081-4E52-49F7-B9FF-1C6DF17E1D4F}" type="presParOf" srcId="{4B044A0D-6980-4547-AF71-40A0C73CA450}" destId="{E2A213D4-E6BD-40D7-8D3C-B776C39F8717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D33B-D66C-4AE7-BA63-67A184AF9D32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AC90-70F7-4E63-99EC-5C060137A4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743B0-61A2-47D7-BE38-CA469C245CFC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7DA76-B110-44F0-9D58-2BD614B8C4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DA76-B110-44F0-9D58-2BD614B8C4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BF0C8-9C24-490F-9E88-473BEF56F325}" type="datetimeFigureOut">
              <a:rPr lang="ru-RU" smtClean="0"/>
              <a:pPr/>
              <a:t>12.11.2009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84C4BC-80DD-4B4B-94EE-1F3A127FF6A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143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ПРАВОПИСАНИЕ ПРИСТАВОК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ГРУППЫ ПРИСТАВОК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НЕИЗМЕНЯЕМЫЕ ПРИСТАВКИ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 большинстве приставок </a:t>
            </a:r>
            <a:r>
              <a:rPr lang="ru-RU" dirty="0" smtClean="0">
                <a:solidFill>
                  <a:srgbClr val="FF0000"/>
                </a:solidFill>
              </a:rPr>
              <a:t>согласные 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гласные пишутся одинаково</a:t>
            </a:r>
            <a:r>
              <a:rPr lang="ru-RU" dirty="0" smtClean="0"/>
              <a:t>, не отражая изменения произношения: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С</a:t>
            </a:r>
            <a:r>
              <a:rPr lang="ru-RU" i="1" dirty="0" smtClean="0"/>
              <a:t>рубить, </a:t>
            </a:r>
            <a:r>
              <a:rPr lang="ru-RU" b="1" i="1" dirty="0" smtClean="0">
                <a:solidFill>
                  <a:srgbClr val="00B0F0"/>
                </a:solidFill>
              </a:rPr>
              <a:t>с</a:t>
            </a:r>
            <a:r>
              <a:rPr lang="ru-RU" i="1" dirty="0" smtClean="0"/>
              <a:t>жать, </a:t>
            </a:r>
            <a:r>
              <a:rPr lang="ru-RU" b="1" i="1" dirty="0" smtClean="0">
                <a:solidFill>
                  <a:srgbClr val="00B0F0"/>
                </a:solidFill>
              </a:rPr>
              <a:t>в</a:t>
            </a:r>
            <a:r>
              <a:rPr lang="ru-RU" i="1" dirty="0" smtClean="0"/>
              <a:t>перёд, </a:t>
            </a:r>
            <a:r>
              <a:rPr lang="ru-RU" b="1" i="1" dirty="0" smtClean="0">
                <a:solidFill>
                  <a:srgbClr val="00B0F0"/>
                </a:solidFill>
              </a:rPr>
              <a:t>до</a:t>
            </a:r>
            <a:r>
              <a:rPr lang="ru-RU" i="1" dirty="0" smtClean="0"/>
              <a:t>ставить,  </a:t>
            </a:r>
            <a:r>
              <a:rPr lang="ru-RU" b="1" i="1" dirty="0" smtClean="0">
                <a:solidFill>
                  <a:srgbClr val="00B0F0"/>
                </a:solidFill>
              </a:rPr>
              <a:t>за</a:t>
            </a:r>
            <a:r>
              <a:rPr lang="ru-RU" i="1" dirty="0" smtClean="0"/>
              <a:t>бежать, </a:t>
            </a:r>
            <a:r>
              <a:rPr lang="ru-RU" b="1" i="1" dirty="0" smtClean="0">
                <a:solidFill>
                  <a:srgbClr val="00B0F0"/>
                </a:solidFill>
              </a:rPr>
              <a:t>на</a:t>
            </a:r>
            <a:r>
              <a:rPr lang="ru-RU" i="1" dirty="0" smtClean="0"/>
              <a:t>писать, </a:t>
            </a:r>
            <a:r>
              <a:rPr lang="ru-RU" b="1" i="1" dirty="0" smtClean="0">
                <a:solidFill>
                  <a:srgbClr val="00B0F0"/>
                </a:solidFill>
              </a:rPr>
              <a:t>об</a:t>
            </a:r>
            <a:r>
              <a:rPr lang="ru-RU" i="1" dirty="0" smtClean="0"/>
              <a:t>рубить, </a:t>
            </a:r>
            <a:r>
              <a:rPr lang="ru-RU" b="1" i="1" dirty="0" smtClean="0">
                <a:solidFill>
                  <a:srgbClr val="00B0F0"/>
                </a:solidFill>
              </a:rPr>
              <a:t>от</a:t>
            </a:r>
            <a:r>
              <a:rPr lang="ru-RU" i="1" dirty="0" smtClean="0"/>
              <a:t>дать, </a:t>
            </a:r>
            <a:r>
              <a:rPr lang="ru-RU" b="1" i="1" dirty="0" smtClean="0">
                <a:solidFill>
                  <a:srgbClr val="00B0F0"/>
                </a:solidFill>
              </a:rPr>
              <a:t>над</a:t>
            </a:r>
            <a:r>
              <a:rPr lang="ru-RU" i="1" dirty="0" smtClean="0"/>
              <a:t>строить, </a:t>
            </a:r>
            <a:r>
              <a:rPr lang="ru-RU" b="1" i="1" dirty="0" smtClean="0">
                <a:solidFill>
                  <a:srgbClr val="00B0F0"/>
                </a:solidFill>
              </a:rPr>
              <a:t>пере</a:t>
            </a:r>
            <a:r>
              <a:rPr lang="ru-RU" i="1" dirty="0" smtClean="0"/>
              <a:t>слать, </a:t>
            </a:r>
            <a:r>
              <a:rPr lang="ru-RU" b="1" i="1" dirty="0" smtClean="0">
                <a:solidFill>
                  <a:srgbClr val="00B0F0"/>
                </a:solidFill>
              </a:rPr>
              <a:t>под</a:t>
            </a:r>
            <a:r>
              <a:rPr lang="ru-RU" i="1" dirty="0" smtClean="0"/>
              <a:t>бросить, </a:t>
            </a:r>
            <a:r>
              <a:rPr lang="ru-RU" b="1" i="1" dirty="0" smtClean="0">
                <a:solidFill>
                  <a:srgbClr val="00B0F0"/>
                </a:solidFill>
              </a:rPr>
              <a:t>пред</a:t>
            </a:r>
            <a:r>
              <a:rPr lang="ru-RU" i="1" dirty="0" smtClean="0"/>
              <a:t>ставить</a:t>
            </a:r>
            <a:endParaRPr lang="ru-RU" i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ПРИСТАВКИ НА  -З  И   -С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Приставки на -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Приставки на -с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Без-, воз- (</a:t>
            </a:r>
            <a:r>
              <a:rPr lang="ru-RU" dirty="0" err="1" smtClean="0"/>
              <a:t>вз</a:t>
            </a:r>
            <a:r>
              <a:rPr lang="ru-RU" dirty="0" smtClean="0"/>
              <a:t>-), из-, низ-, чрез- (через-), раз-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пишутся, если </a:t>
            </a:r>
            <a:r>
              <a:rPr lang="ru-RU" dirty="0" smtClean="0">
                <a:solidFill>
                  <a:schemeClr val="bg1"/>
                </a:solidFill>
              </a:rPr>
              <a:t>корень слова начинается с</a:t>
            </a:r>
            <a:r>
              <a:rPr lang="ru-RU" dirty="0" smtClean="0">
                <a:solidFill>
                  <a:srgbClr val="FF0000"/>
                </a:solidFill>
              </a:rPr>
              <a:t> гласной или звонкой согласной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00B050"/>
                </a:solidFill>
              </a:rPr>
              <a:t>Без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r>
              <a:rPr lang="ru-RU" i="1" dirty="0" smtClean="0"/>
              <a:t>режный, </a:t>
            </a:r>
            <a:r>
              <a:rPr lang="ru-RU" i="1" dirty="0" smtClean="0">
                <a:solidFill>
                  <a:srgbClr val="00B050"/>
                </a:solidFill>
              </a:rPr>
              <a:t>воз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i="1" dirty="0" smtClean="0"/>
              <a:t>аст, </a:t>
            </a:r>
            <a:r>
              <a:rPr lang="ru-RU" i="1" dirty="0" smtClean="0">
                <a:solidFill>
                  <a:srgbClr val="00B050"/>
                </a:solidFill>
              </a:rPr>
              <a:t>из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ж</a:t>
            </a:r>
            <a:r>
              <a:rPr lang="ru-RU" i="1" dirty="0" smtClean="0"/>
              <a:t>арить, </a:t>
            </a:r>
            <a:r>
              <a:rPr lang="ru-RU" i="1" dirty="0" smtClean="0">
                <a:solidFill>
                  <a:srgbClr val="00B050"/>
                </a:solidFill>
              </a:rPr>
              <a:t>низ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i="1" dirty="0" smtClean="0"/>
              <a:t>ергать, </a:t>
            </a:r>
            <a:r>
              <a:rPr lang="ru-RU" i="1" dirty="0" smtClean="0">
                <a:solidFill>
                  <a:srgbClr val="00B050"/>
                </a:solidFill>
              </a:rPr>
              <a:t>чрез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м</a:t>
            </a:r>
            <a:r>
              <a:rPr lang="ru-RU" i="1" dirty="0" smtClean="0"/>
              <a:t>ерный, </a:t>
            </a:r>
            <a:r>
              <a:rPr lang="ru-RU" i="1" dirty="0" smtClean="0">
                <a:solidFill>
                  <a:srgbClr val="00B050"/>
                </a:solidFill>
              </a:rPr>
              <a:t>раз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r>
              <a:rPr lang="ru-RU" i="1" dirty="0" smtClean="0"/>
              <a:t>росать</a:t>
            </a: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Бес-, </a:t>
            </a:r>
            <a:r>
              <a:rPr lang="ru-RU" dirty="0" err="1" smtClean="0"/>
              <a:t>вос</a:t>
            </a:r>
            <a:r>
              <a:rPr lang="ru-RU" dirty="0" smtClean="0"/>
              <a:t>-, </a:t>
            </a:r>
            <a:r>
              <a:rPr lang="ru-RU" dirty="0" err="1" smtClean="0"/>
              <a:t>ис</a:t>
            </a:r>
            <a:r>
              <a:rPr lang="ru-RU" dirty="0" smtClean="0"/>
              <a:t>-, </a:t>
            </a:r>
            <a:r>
              <a:rPr lang="ru-RU" dirty="0" err="1" smtClean="0"/>
              <a:t>нис</a:t>
            </a:r>
            <a:r>
              <a:rPr lang="ru-RU" dirty="0" smtClean="0"/>
              <a:t>-, </a:t>
            </a:r>
            <a:r>
              <a:rPr lang="ru-RU" dirty="0" err="1" smtClean="0"/>
              <a:t>черес</a:t>
            </a:r>
            <a:r>
              <a:rPr lang="ru-RU" dirty="0" smtClean="0"/>
              <a:t>-, рас-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пишутся, если корень слова</a:t>
            </a:r>
          </a:p>
          <a:p>
            <a:pPr algn="ctr">
              <a:buNone/>
            </a:pPr>
            <a:r>
              <a:rPr lang="ru-RU" dirty="0" smtClean="0"/>
              <a:t>начинается с </a:t>
            </a:r>
            <a:r>
              <a:rPr lang="ru-RU" dirty="0" smtClean="0">
                <a:solidFill>
                  <a:srgbClr val="FF0000"/>
                </a:solidFill>
              </a:rPr>
              <a:t>глухой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Согласной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Бес</a:t>
            </a:r>
            <a:r>
              <a:rPr lang="ru-RU" i="1" dirty="0" smtClean="0">
                <a:solidFill>
                  <a:srgbClr val="0070C0"/>
                </a:solidFill>
              </a:rPr>
              <a:t>п</a:t>
            </a:r>
            <a:r>
              <a:rPr lang="ru-RU" i="1" dirty="0" smtClean="0">
                <a:solidFill>
                  <a:schemeClr val="bg1"/>
                </a:solidFill>
              </a:rPr>
              <a:t>омощный, </a:t>
            </a:r>
            <a:r>
              <a:rPr lang="ru-RU" i="1" dirty="0" smtClean="0">
                <a:solidFill>
                  <a:srgbClr val="00B050"/>
                </a:solidFill>
              </a:rPr>
              <a:t>вос</a:t>
            </a:r>
            <a:r>
              <a:rPr lang="ru-RU" i="1" dirty="0" smtClean="0">
                <a:solidFill>
                  <a:srgbClr val="0070C0"/>
                </a:solidFill>
              </a:rPr>
              <a:t>с</a:t>
            </a:r>
            <a:r>
              <a:rPr lang="ru-RU" i="1" dirty="0" smtClean="0">
                <a:solidFill>
                  <a:schemeClr val="bg1"/>
                </a:solidFill>
              </a:rPr>
              <a:t>тание, </a:t>
            </a:r>
            <a:r>
              <a:rPr lang="ru-RU" i="1" dirty="0" smtClean="0">
                <a:solidFill>
                  <a:srgbClr val="00B050"/>
                </a:solidFill>
              </a:rPr>
              <a:t>ис</a:t>
            </a:r>
            <a:r>
              <a:rPr lang="ru-RU" i="1" dirty="0" smtClean="0">
                <a:solidFill>
                  <a:srgbClr val="0070C0"/>
                </a:solidFill>
              </a:rPr>
              <a:t>ч</a:t>
            </a:r>
            <a:r>
              <a:rPr lang="ru-RU" i="1" dirty="0" smtClean="0">
                <a:solidFill>
                  <a:schemeClr val="bg1"/>
                </a:solidFill>
              </a:rPr>
              <a:t>ислить, </a:t>
            </a:r>
            <a:r>
              <a:rPr lang="ru-RU" i="1" dirty="0" smtClean="0">
                <a:solidFill>
                  <a:srgbClr val="00B050"/>
                </a:solidFill>
              </a:rPr>
              <a:t>нис</a:t>
            </a:r>
            <a:r>
              <a:rPr lang="ru-RU" i="1" dirty="0" smtClean="0">
                <a:solidFill>
                  <a:srgbClr val="0070C0"/>
                </a:solidFill>
              </a:rPr>
              <a:t>п</a:t>
            </a:r>
            <a:r>
              <a:rPr lang="ru-RU" i="1" dirty="0" smtClean="0">
                <a:solidFill>
                  <a:schemeClr val="bg1"/>
                </a:solidFill>
              </a:rPr>
              <a:t>ровергать, </a:t>
            </a:r>
            <a:r>
              <a:rPr lang="ru-RU" i="1" dirty="0" smtClean="0">
                <a:solidFill>
                  <a:srgbClr val="00B050"/>
                </a:solidFill>
              </a:rPr>
              <a:t>черес</a:t>
            </a:r>
            <a:r>
              <a:rPr lang="ru-RU" i="1" dirty="0" smtClean="0">
                <a:solidFill>
                  <a:srgbClr val="0070C0"/>
                </a:solidFill>
              </a:rPr>
              <a:t>ч</a:t>
            </a:r>
            <a:r>
              <a:rPr lang="ru-RU" i="1" dirty="0" smtClean="0">
                <a:solidFill>
                  <a:schemeClr val="bg1"/>
                </a:solidFill>
              </a:rPr>
              <a:t>ур, </a:t>
            </a:r>
            <a:r>
              <a:rPr lang="ru-RU" i="1" dirty="0" smtClean="0">
                <a:solidFill>
                  <a:srgbClr val="00B050"/>
                </a:solidFill>
              </a:rPr>
              <a:t>рас</a:t>
            </a:r>
            <a:r>
              <a:rPr lang="ru-RU" i="1" dirty="0" smtClean="0">
                <a:solidFill>
                  <a:srgbClr val="0070C0"/>
                </a:solidFill>
              </a:rPr>
              <a:t>с</a:t>
            </a:r>
            <a:r>
              <a:rPr lang="ru-RU" i="1" dirty="0" smtClean="0">
                <a:solidFill>
                  <a:schemeClr val="bg1"/>
                </a:solidFill>
              </a:rPr>
              <a:t>читать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НАПИСАНИЕ  -  УДАРЕНИЕ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/>
              <a:t>РАЗ-     /    РАС-</a:t>
            </a:r>
            <a:endParaRPr lang="ru-RU" sz="32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/>
              <a:t>РОЗ-      /     РОС-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БЕЗ УДАРЕНИЯ</a:t>
            </a: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РАЗВАЛ,РАЗЫГРАТЬ,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РАСПИСАНИЕ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ПОД УДАРЕНИЕМ</a:t>
            </a: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РОЗВАЛЬНИ, РОСПИСЬ, РОЗЫГРЫШ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ПРИСТАВКА ПРЕ-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ПРИСТАВКА    ПРИ-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7200" dirty="0" smtClean="0"/>
              <a:t>ЗАПОМНИ!</a:t>
            </a:r>
            <a:endParaRPr lang="ru-RU" sz="7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ЗАПОМНИ!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ПРЕЛЕСТНЫЙ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ПРЕСЛЕДОВАНИЕ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ПРЕПЯТСТВИЕ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КАМЕНЬ ПРЕТКНОВЕНИЯ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ПРЕВРАТНЫЙ (= НЕВЕРНЫЙ)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ПРЕЛЬСТИТЬ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ПРЕЗИДЕНТ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ПРЕНЕБРЕЖЕНИЕ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ПРИРОДА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ПРИКЛЮЧЕНИЕ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ПРИТЯЗАНИЕ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ПРИБОР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ПРИСЯГАТЬ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ПРИВИЛЕГИЯ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ПРИОРИТЕТ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E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166</TotalTime>
  <Words>268</Words>
  <Application>Microsoft Office PowerPoint</Application>
  <PresentationFormat>Экран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ПРАВОПИСАНИЕ ПРИСТАВОК</vt:lpstr>
      <vt:lpstr>ГРУППЫ ПРИСТАВОК</vt:lpstr>
      <vt:lpstr>НЕИЗМЕНЯЕМЫЕ ПРИСТАВКИ</vt:lpstr>
      <vt:lpstr>ПРИСТАВКИ НА  -З  И   -С   </vt:lpstr>
      <vt:lpstr>НАПИСАНИЕ  -  УДАРЕНИЕ</vt:lpstr>
      <vt:lpstr>ПРИСТАВКА ПРЕ-</vt:lpstr>
      <vt:lpstr>ПРИСТАВКА    ПРИ-</vt:lpstr>
      <vt:lpstr>ЗАПОМНИ!</vt:lpstr>
      <vt:lpstr>ЗАПОМНИ!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2009-11-09T14:35:51Z</dcterms:created>
  <dcterms:modified xsi:type="dcterms:W3CDTF">2009-11-12T19:14:44Z</dcterms:modified>
</cp:coreProperties>
</file>