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DD9DC3-F77D-4974-BCB2-616CAC7FCB8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26F62-9078-4B7F-A5E0-4B54302232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язык. 3 класс.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Понятие об имени существительном.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C000"/>
                </a:solidFill>
              </a:rPr>
              <a:t>Сундучок Знаний.</a:t>
            </a:r>
            <a:endParaRPr lang="ru-RU" u="sng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90750" y="2343944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3579817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Имя    Существительное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КТО?                                   ЧТО?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Обозначает название предметов, </a:t>
            </a:r>
          </a:p>
          <a:p>
            <a:pPr algn="ctr"/>
            <a:r>
              <a:rPr lang="ru-RU" sz="2400" b="1" dirty="0" smtClean="0"/>
              <a:t>явлений природы.</a:t>
            </a:r>
            <a:endParaRPr lang="ru-RU" sz="2400" b="1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49675" y="2176462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Имя существительное.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471858" cy="4691063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Одушевленные.</a:t>
            </a:r>
          </a:p>
          <a:p>
            <a:r>
              <a:rPr lang="ru-RU" sz="3200" dirty="0" smtClean="0"/>
              <a:t>Комар, заяц, девочка.</a:t>
            </a:r>
          </a:p>
          <a:p>
            <a:endParaRPr lang="ru-RU" sz="3200" dirty="0" smtClean="0"/>
          </a:p>
          <a:p>
            <a:r>
              <a:rPr lang="ru-RU" sz="3200" u="sng" dirty="0" smtClean="0"/>
              <a:t>Неодушевленные.</a:t>
            </a:r>
          </a:p>
          <a:p>
            <a:r>
              <a:rPr lang="ru-RU" sz="3200" dirty="0" smtClean="0"/>
              <a:t>Стол, корона, свет.</a:t>
            </a:r>
            <a:endParaRPr lang="ru-RU" sz="32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49675" y="2176462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Имя существительное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Кроме названий предметов обозначает </a:t>
            </a:r>
            <a:r>
              <a:rPr lang="ru-RU" sz="2400" b="1" dirty="0" smtClean="0">
                <a:solidFill>
                  <a:srgbClr val="FF0000"/>
                </a:solidFill>
              </a:rPr>
              <a:t>признаки и действия.</a:t>
            </a:r>
          </a:p>
          <a:p>
            <a:r>
              <a:rPr lang="ru-RU" sz="1800" b="1" dirty="0" smtClean="0"/>
              <a:t>Например: </a:t>
            </a:r>
          </a:p>
          <a:p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Действие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–ходьба, пение, стук.</a:t>
            </a:r>
          </a:p>
          <a:p>
            <a:r>
              <a:rPr lang="ru-RU" sz="2400" u="sng" dirty="0" smtClean="0">
                <a:solidFill>
                  <a:srgbClr val="C00000"/>
                </a:solidFill>
              </a:rPr>
              <a:t>Признак – </a:t>
            </a:r>
            <a:r>
              <a:rPr lang="ru-RU" sz="2400" dirty="0" smtClean="0">
                <a:solidFill>
                  <a:srgbClr val="C00000"/>
                </a:solidFill>
              </a:rPr>
              <a:t>белизна, аккуратность, доброта.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49675" y="2176462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Имя  существительное.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Единственное число.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Книга, карандаш, окно.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Множествен-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ное</a:t>
            </a:r>
            <a:r>
              <a:rPr lang="ru-RU" sz="2800" b="1" dirty="0" smtClean="0">
                <a:solidFill>
                  <a:srgbClr val="FF0000"/>
                </a:solidFill>
              </a:rPr>
              <a:t> число.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Книги, карандаши, окна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49675" y="2176462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Имя существительное.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Мужской род: </a:t>
            </a:r>
            <a:r>
              <a:rPr lang="ru-RU" sz="2800" dirty="0" smtClean="0"/>
              <a:t>дым, снег, король.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Женский род: </a:t>
            </a:r>
            <a:r>
              <a:rPr lang="ru-RU" sz="2800" dirty="0" smtClean="0"/>
              <a:t>весна, мама, улица.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Средний род: </a:t>
            </a:r>
            <a:r>
              <a:rPr lang="ru-RU" sz="2800" dirty="0" smtClean="0"/>
              <a:t>море, село, облако.</a:t>
            </a:r>
            <a:endParaRPr lang="ru-RU" sz="28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49675" y="2176462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6600" dirty="0" smtClean="0">
                <a:solidFill>
                  <a:srgbClr val="FF0000"/>
                </a:solidFill>
              </a:rPr>
              <a:t>Имя  Существительное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Отвечает на вопросы   Кто?  Что?</a:t>
            </a:r>
          </a:p>
          <a:p>
            <a:r>
              <a:rPr lang="ru-RU" sz="3600" dirty="0" smtClean="0"/>
              <a:t>Одушевленные и неодушевленные.</a:t>
            </a:r>
          </a:p>
          <a:p>
            <a:r>
              <a:rPr lang="ru-RU" sz="3600" dirty="0" smtClean="0"/>
              <a:t>Обозначает названия предметов, явлений природы, действий, признаков.</a:t>
            </a:r>
          </a:p>
          <a:p>
            <a:r>
              <a:rPr lang="ru-RU" sz="3600" dirty="0" smtClean="0"/>
              <a:t>Изменяется по числам.</a:t>
            </a:r>
          </a:p>
          <a:p>
            <a:r>
              <a:rPr lang="ru-RU" sz="3600" dirty="0" smtClean="0"/>
              <a:t>Имеет род</a:t>
            </a:r>
            <a:r>
              <a:rPr lang="ru-RU" sz="3600" dirty="0" smtClean="0"/>
              <a:t>.</a:t>
            </a:r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160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Русский язык. 3 класс.</vt:lpstr>
      <vt:lpstr>Сундучок Знаний.</vt:lpstr>
      <vt:lpstr> Имя    Существительное</vt:lpstr>
      <vt:lpstr>Имя существительное.</vt:lpstr>
      <vt:lpstr>Имя существительное.</vt:lpstr>
      <vt:lpstr>Имя  существительное.</vt:lpstr>
      <vt:lpstr>Имя существительное.</vt:lpstr>
      <vt:lpstr> Имя  Существительное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язык. 3 класс.</dc:title>
  <dc:creator>Admin</dc:creator>
  <cp:lastModifiedBy>Admin</cp:lastModifiedBy>
  <cp:revision>6</cp:revision>
  <dcterms:created xsi:type="dcterms:W3CDTF">2012-02-12T11:52:33Z</dcterms:created>
  <dcterms:modified xsi:type="dcterms:W3CDTF">2012-02-16T10:02:03Z</dcterms:modified>
</cp:coreProperties>
</file>