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6" r:id="rId4"/>
    <p:sldId id="274" r:id="rId5"/>
    <p:sldId id="262" r:id="rId6"/>
    <p:sldId id="261" r:id="rId7"/>
    <p:sldId id="263" r:id="rId8"/>
    <p:sldId id="264" r:id="rId9"/>
    <p:sldId id="260" r:id="rId10"/>
    <p:sldId id="266" r:id="rId11"/>
    <p:sldId id="267" r:id="rId12"/>
    <p:sldId id="268" r:id="rId13"/>
    <p:sldId id="259" r:id="rId14"/>
    <p:sldId id="271" r:id="rId15"/>
    <p:sldId id="272" r:id="rId16"/>
    <p:sldId id="273" r:id="rId17"/>
    <p:sldId id="269" r:id="rId18"/>
    <p:sldId id="275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7BC71-7816-4FCC-AB6E-4EE84497617C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79A5D-01D1-4E3A-B455-9ED330F9C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324" y="1428736"/>
            <a:ext cx="6072443" cy="3071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8794" y="4500570"/>
            <a:ext cx="56437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 Уважай своего товарища.</a:t>
            </a:r>
          </a:p>
          <a:p>
            <a:r>
              <a:rPr lang="ru-RU" sz="3200" b="1" dirty="0" smtClean="0"/>
              <a:t> Умей каждого выслушать.</a:t>
            </a:r>
          </a:p>
          <a:p>
            <a:r>
              <a:rPr lang="ru-RU" sz="3200" b="1" dirty="0" smtClean="0"/>
              <a:t> Не согласен – предлагай!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85728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Организация групповой работы </a:t>
            </a:r>
          </a:p>
          <a:p>
            <a:r>
              <a:rPr lang="ru-RU" sz="3600" b="1" dirty="0" smtClean="0"/>
              <a:t>на уроках математики в 1 классе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928794" y="2285992"/>
            <a:ext cx="514353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928794" y="2285992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17" name="Рисунок 16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3357562"/>
            <a:ext cx="10001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928794" y="2285992"/>
            <a:ext cx="514353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928794" y="2285992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11" name="Рисунок 10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429000"/>
            <a:ext cx="1000132" cy="714380"/>
          </a:xfrm>
          <a:prstGeom prst="rect">
            <a:avLst/>
          </a:prstGeom>
        </p:spPr>
      </p:pic>
      <p:sp>
        <p:nvSpPr>
          <p:cNvPr id="16" name="Равнобедренный треугольник 15"/>
          <p:cNvSpPr/>
          <p:nvPr/>
        </p:nvSpPr>
        <p:spPr>
          <a:xfrm>
            <a:off x="4500562" y="2285992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17" name="Рисунок 16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3357562"/>
            <a:ext cx="1000132" cy="714380"/>
          </a:xfrm>
          <a:prstGeom prst="rect">
            <a:avLst/>
          </a:prstGeom>
        </p:spPr>
      </p:pic>
      <p:pic>
        <p:nvPicPr>
          <p:cNvPr id="18" name="Рисунок 17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429000"/>
            <a:ext cx="10001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928794" y="2285992"/>
            <a:ext cx="514353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928794" y="2285992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11" name="Рисунок 10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429000"/>
            <a:ext cx="1000132" cy="714380"/>
          </a:xfrm>
          <a:prstGeom prst="rect">
            <a:avLst/>
          </a:prstGeom>
        </p:spPr>
      </p:pic>
      <p:sp>
        <p:nvSpPr>
          <p:cNvPr id="16" name="Равнобедренный треугольник 15"/>
          <p:cNvSpPr/>
          <p:nvPr/>
        </p:nvSpPr>
        <p:spPr>
          <a:xfrm>
            <a:off x="4500562" y="2285992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17" name="Рисунок 16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3357562"/>
            <a:ext cx="1000132" cy="714380"/>
          </a:xfrm>
          <a:prstGeom prst="rect">
            <a:avLst/>
          </a:prstGeom>
        </p:spPr>
      </p:pic>
      <p:pic>
        <p:nvPicPr>
          <p:cNvPr id="18" name="Рисунок 17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429000"/>
            <a:ext cx="1000132" cy="714380"/>
          </a:xfrm>
          <a:prstGeom prst="rect">
            <a:avLst/>
          </a:prstGeom>
        </p:spPr>
      </p:pic>
      <p:sp>
        <p:nvSpPr>
          <p:cNvPr id="19" name="Равнобедренный треугольник 18"/>
          <p:cNvSpPr/>
          <p:nvPr/>
        </p:nvSpPr>
        <p:spPr>
          <a:xfrm rot="10800000">
            <a:off x="3214678" y="2285992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20" name="Рисунок 19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6812" y="2685025"/>
            <a:ext cx="10001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" name="Содержимое 19" descr="74279851_23515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40763" y="5919452"/>
            <a:ext cx="46037" cy="73696"/>
          </a:xfrm>
        </p:spPr>
      </p:pic>
      <p:sp>
        <p:nvSpPr>
          <p:cNvPr id="5" name="Равнобедренный треугольник 4"/>
          <p:cNvSpPr/>
          <p:nvPr/>
        </p:nvSpPr>
        <p:spPr>
          <a:xfrm rot="10800000">
            <a:off x="3428992" y="2357430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714876" y="2357430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143108" y="2357430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9" name="Рисунок 8" descr="74279851_23515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2714620"/>
            <a:ext cx="1000132" cy="714380"/>
          </a:xfrm>
          <a:prstGeom prst="rect">
            <a:avLst/>
          </a:prstGeom>
        </p:spPr>
      </p:pic>
      <p:pic>
        <p:nvPicPr>
          <p:cNvPr id="11" name="Рисунок 10" descr="74279851_23515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3500438"/>
            <a:ext cx="1000132" cy="714380"/>
          </a:xfrm>
          <a:prstGeom prst="rect">
            <a:avLst/>
          </a:prstGeom>
        </p:spPr>
      </p:pic>
      <p:pic>
        <p:nvPicPr>
          <p:cNvPr id="12" name="Рисунок 11" descr="74279851_23515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3500438"/>
            <a:ext cx="1000132" cy="714380"/>
          </a:xfrm>
          <a:prstGeom prst="rect">
            <a:avLst/>
          </a:prstGeom>
        </p:spPr>
      </p:pic>
      <p:sp>
        <p:nvSpPr>
          <p:cNvPr id="13" name="Прямоугольный треугольник 12"/>
          <p:cNvSpPr/>
          <p:nvPr/>
        </p:nvSpPr>
        <p:spPr>
          <a:xfrm rot="10800000">
            <a:off x="6000760" y="2357430"/>
            <a:ext cx="1285884" cy="2071702"/>
          </a:xfrm>
          <a:prstGeom prst="rt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rot="5400000">
            <a:off x="1743095" y="2757443"/>
            <a:ext cx="2085909" cy="1285884"/>
          </a:xfrm>
          <a:prstGeom prst="rt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74279851_235153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2143104" y="2714620"/>
            <a:ext cx="357191" cy="642942"/>
          </a:xfrm>
          <a:prstGeom prst="rect">
            <a:avLst/>
          </a:prstGeom>
        </p:spPr>
      </p:pic>
      <p:pic>
        <p:nvPicPr>
          <p:cNvPr id="22" name="Рисунок 21" descr="74279851_235153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52197" y="2798113"/>
            <a:ext cx="334447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1857356" y="2428868"/>
            <a:ext cx="5143536" cy="2071702"/>
          </a:xfrm>
          <a:prstGeom prst="trapezoid">
            <a:avLst>
              <a:gd name="adj" fmla="val 62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857356" y="2428868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643314"/>
            <a:ext cx="10001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1857356" y="2428868"/>
            <a:ext cx="5143536" cy="2071702"/>
          </a:xfrm>
          <a:prstGeom prst="trapezoid">
            <a:avLst>
              <a:gd name="adj" fmla="val 62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857356" y="2428868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429124" y="2428868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643314"/>
            <a:ext cx="1000132" cy="714380"/>
          </a:xfrm>
          <a:prstGeom prst="rect">
            <a:avLst/>
          </a:prstGeom>
        </p:spPr>
      </p:pic>
      <p:pic>
        <p:nvPicPr>
          <p:cNvPr id="10" name="Рисунок 9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571876"/>
            <a:ext cx="10001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1857356" y="2428868"/>
            <a:ext cx="5143536" cy="2071702"/>
          </a:xfrm>
          <a:prstGeom prst="trapezoid">
            <a:avLst>
              <a:gd name="adj" fmla="val 62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3143240" y="2428868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857356" y="2428868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429124" y="2428868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643314"/>
            <a:ext cx="1000132" cy="714380"/>
          </a:xfrm>
          <a:prstGeom prst="rect">
            <a:avLst/>
          </a:prstGeom>
        </p:spPr>
      </p:pic>
      <p:pic>
        <p:nvPicPr>
          <p:cNvPr id="10" name="Рисунок 9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571876"/>
            <a:ext cx="1000132" cy="714380"/>
          </a:xfrm>
          <a:prstGeom prst="rect">
            <a:avLst/>
          </a:prstGeom>
        </p:spPr>
      </p:pic>
      <p:pic>
        <p:nvPicPr>
          <p:cNvPr id="11" name="Рисунок 10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2643182"/>
            <a:ext cx="10001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786050" y="4786298"/>
            <a:ext cx="514353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0" y="428604"/>
            <a:ext cx="5143536" cy="4143404"/>
          </a:xfrm>
          <a:prstGeom prst="triangle">
            <a:avLst>
              <a:gd name="adj" fmla="val 50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6" name="Трапеция 5"/>
          <p:cNvSpPr/>
          <p:nvPr/>
        </p:nvSpPr>
        <p:spPr>
          <a:xfrm>
            <a:off x="3857620" y="214290"/>
            <a:ext cx="5143536" cy="2071702"/>
          </a:xfrm>
          <a:prstGeom prst="trapezoid">
            <a:avLst>
              <a:gd name="adj" fmla="val 62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Б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857488" y="4643446"/>
            <a:ext cx="514353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0" y="428604"/>
            <a:ext cx="5143536" cy="4143404"/>
          </a:xfrm>
          <a:prstGeom prst="triangle">
            <a:avLst>
              <a:gd name="adj" fmla="val 50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6" name="Трапеция 5"/>
          <p:cNvSpPr/>
          <p:nvPr/>
        </p:nvSpPr>
        <p:spPr>
          <a:xfrm>
            <a:off x="3857620" y="214290"/>
            <a:ext cx="5143536" cy="2071702"/>
          </a:xfrm>
          <a:prstGeom prst="trapezoid">
            <a:avLst>
              <a:gd name="adj" fmla="val 62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Б</a:t>
            </a:r>
            <a:endParaRPr lang="ru-RU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5143512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А=В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5572132" y="2786058"/>
            <a:ext cx="13019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А</a:t>
            </a:r>
            <a:r>
              <a:rPr lang="en-US" sz="5400" dirty="0" smtClean="0"/>
              <a:t>=</a:t>
            </a:r>
            <a:r>
              <a:rPr lang="ru-RU" sz="5400" dirty="0" smtClean="0"/>
              <a:t>Б</a:t>
            </a:r>
            <a:endParaRPr lang="ru-RU" sz="5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6000760" y="3214686"/>
            <a:ext cx="42862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8" y="3643314"/>
            <a:ext cx="1277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Б=В</a:t>
            </a:r>
            <a:endParaRPr lang="ru-RU" sz="54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6107917" y="4036223"/>
            <a:ext cx="428628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14744" y="4643446"/>
            <a:ext cx="514353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Б</a:t>
            </a:r>
            <a:endParaRPr lang="ru-RU" sz="7200" dirty="0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0" y="357166"/>
            <a:ext cx="5143536" cy="4143404"/>
          </a:xfrm>
          <a:prstGeom prst="triangle">
            <a:avLst>
              <a:gd name="adj" fmla="val 50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6143636" y="2714620"/>
            <a:ext cx="16161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А = Б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71480"/>
            <a:ext cx="6139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Сравнение площадей 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1714488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Кондитер испек пирожные с кремом </a:t>
            </a:r>
          </a:p>
          <a:p>
            <a:r>
              <a:rPr lang="ru-RU" sz="2400" b="1" dirty="0" smtClean="0"/>
              <a:t>в форме равностороннего треугольника.</a:t>
            </a:r>
          </a:p>
          <a:p>
            <a:r>
              <a:rPr lang="ru-RU" sz="2400" b="1" dirty="0" smtClean="0"/>
              <a:t>Эти пирожные нужно уложить в коробки разной формы.</a:t>
            </a:r>
            <a:endParaRPr lang="ru-RU" sz="2400" b="1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286512" y="2857496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4000504"/>
            <a:ext cx="1000132" cy="7143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3571876"/>
            <a:ext cx="6286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Вопрос: «В каких из данных коробок хватит </a:t>
            </a:r>
          </a:p>
          <a:p>
            <a:r>
              <a:rPr lang="ru-RU" sz="2400" b="1" dirty="0" smtClean="0"/>
              <a:t>места для пирожных, чтобы они все вошли </a:t>
            </a:r>
          </a:p>
          <a:p>
            <a:r>
              <a:rPr lang="ru-RU" sz="2400" b="1" dirty="0" smtClean="0"/>
              <a:t>и не помяли друг друга»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357826"/>
            <a:ext cx="242889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857620" y="5214950"/>
            <a:ext cx="1785950" cy="13573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6215074" y="5286388"/>
            <a:ext cx="2643206" cy="128588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4500562" y="3600449"/>
            <a:ext cx="7143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712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072066" y="3143248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929190" y="428604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214414" y="357166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285852" y="3143248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500174"/>
            <a:ext cx="1000132" cy="714380"/>
          </a:xfrm>
          <a:prstGeom prst="rect">
            <a:avLst/>
          </a:prstGeom>
        </p:spPr>
      </p:pic>
      <p:pic>
        <p:nvPicPr>
          <p:cNvPr id="11" name="Рисунок 10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4286256"/>
            <a:ext cx="1000132" cy="714380"/>
          </a:xfrm>
          <a:prstGeom prst="rect">
            <a:avLst/>
          </a:prstGeom>
        </p:spPr>
      </p:pic>
      <p:pic>
        <p:nvPicPr>
          <p:cNvPr id="12" name="Рисунок 11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1000132" cy="714380"/>
          </a:xfrm>
          <a:prstGeom prst="rect">
            <a:avLst/>
          </a:prstGeom>
        </p:spPr>
      </p:pic>
      <p:pic>
        <p:nvPicPr>
          <p:cNvPr id="13" name="Рисунок 12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571612"/>
            <a:ext cx="10001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786050" y="4786298"/>
            <a:ext cx="514353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0" y="428604"/>
            <a:ext cx="5143536" cy="4143404"/>
          </a:xfrm>
          <a:prstGeom prst="triangle">
            <a:avLst>
              <a:gd name="adj" fmla="val 50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6" name="Трапеция 5"/>
          <p:cNvSpPr/>
          <p:nvPr/>
        </p:nvSpPr>
        <p:spPr>
          <a:xfrm>
            <a:off x="3857620" y="214290"/>
            <a:ext cx="5143536" cy="2071702"/>
          </a:xfrm>
          <a:prstGeom prst="trapezoid">
            <a:avLst>
              <a:gd name="adj" fmla="val 62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Б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1357298"/>
            <a:ext cx="45719" cy="603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2000232" y="857232"/>
            <a:ext cx="5143536" cy="4143404"/>
          </a:xfrm>
          <a:prstGeom prst="triangle">
            <a:avLst>
              <a:gd name="adj" fmla="val 50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2000232" y="2928934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4071942"/>
            <a:ext cx="10001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78579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2214546" y="785794"/>
            <a:ext cx="5143536" cy="4143404"/>
          </a:xfrm>
          <a:prstGeom prst="triangle">
            <a:avLst>
              <a:gd name="adj" fmla="val 50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2214546" y="2857496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786314" y="2857496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4000504"/>
            <a:ext cx="1000132" cy="714380"/>
          </a:xfrm>
          <a:prstGeom prst="rect">
            <a:avLst/>
          </a:prstGeom>
        </p:spPr>
      </p:pic>
      <p:pic>
        <p:nvPicPr>
          <p:cNvPr id="9" name="Рисунок 8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929066"/>
            <a:ext cx="10001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2071670" y="1142984"/>
            <a:ext cx="5143536" cy="4143404"/>
          </a:xfrm>
          <a:prstGeom prst="triangle">
            <a:avLst>
              <a:gd name="adj" fmla="val 50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2071670" y="3214686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643438" y="3214686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357554" y="1142984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285992"/>
            <a:ext cx="1000132" cy="714380"/>
          </a:xfrm>
          <a:prstGeom prst="rect">
            <a:avLst/>
          </a:prstGeom>
        </p:spPr>
      </p:pic>
      <p:pic>
        <p:nvPicPr>
          <p:cNvPr id="10" name="Рисунок 9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4357694"/>
            <a:ext cx="1000132" cy="714380"/>
          </a:xfrm>
          <a:prstGeom prst="rect">
            <a:avLst/>
          </a:prstGeom>
        </p:spPr>
      </p:pic>
      <p:pic>
        <p:nvPicPr>
          <p:cNvPr id="11" name="Рисунок 10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4357694"/>
            <a:ext cx="10001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1928794" y="785794"/>
            <a:ext cx="5143536" cy="4143404"/>
          </a:xfrm>
          <a:prstGeom prst="triangle">
            <a:avLst>
              <a:gd name="adj" fmla="val 50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1928794" y="2857496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500562" y="2857496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214678" y="785794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0800000">
            <a:off x="3214678" y="2857496"/>
            <a:ext cx="2571768" cy="20717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1785926"/>
            <a:ext cx="1000132" cy="714380"/>
          </a:xfrm>
          <a:prstGeom prst="rect">
            <a:avLst/>
          </a:prstGeom>
        </p:spPr>
      </p:pic>
      <p:pic>
        <p:nvPicPr>
          <p:cNvPr id="11" name="Рисунок 10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929066"/>
            <a:ext cx="1000132" cy="714380"/>
          </a:xfrm>
          <a:prstGeom prst="rect">
            <a:avLst/>
          </a:prstGeom>
        </p:spPr>
      </p:pic>
      <p:pic>
        <p:nvPicPr>
          <p:cNvPr id="12" name="Рисунок 11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3143248"/>
            <a:ext cx="1000132" cy="714380"/>
          </a:xfrm>
          <a:prstGeom prst="rect">
            <a:avLst/>
          </a:prstGeom>
        </p:spPr>
      </p:pic>
      <p:pic>
        <p:nvPicPr>
          <p:cNvPr id="13" name="Рисунок 12" descr="74279851_2351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929066"/>
            <a:ext cx="10001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000232" y="2214554"/>
            <a:ext cx="514353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95</Words>
  <Application>Microsoft Office PowerPoint</Application>
  <PresentationFormat>Экран (4:3)</PresentationFormat>
  <Paragraphs>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Beekeeper72</dc:creator>
  <cp:lastModifiedBy>Beekeeper72</cp:lastModifiedBy>
  <cp:revision>13</cp:revision>
  <dcterms:created xsi:type="dcterms:W3CDTF">2011-10-03T08:20:44Z</dcterms:created>
  <dcterms:modified xsi:type="dcterms:W3CDTF">2012-01-21T08:56:02Z</dcterms:modified>
</cp:coreProperties>
</file>