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0" r:id="rId3"/>
    <p:sldId id="257" r:id="rId4"/>
    <p:sldId id="258" r:id="rId5"/>
    <p:sldId id="271" r:id="rId6"/>
    <p:sldId id="259" r:id="rId7"/>
    <p:sldId id="267" r:id="rId8"/>
    <p:sldId id="260" r:id="rId9"/>
    <p:sldId id="268" r:id="rId10"/>
    <p:sldId id="269" r:id="rId11"/>
    <p:sldId id="262" r:id="rId12"/>
    <p:sldId id="263" r:id="rId13"/>
    <p:sldId id="261" r:id="rId14"/>
    <p:sldId id="264" r:id="rId15"/>
    <p:sldId id="266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CDFF1-BCBA-470D-B9A9-8C56E11A70AA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84D60-5212-484E-8E53-E89F32794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5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84D60-5212-484E-8E53-E89F32794E3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4876" y="785795"/>
            <a:ext cx="3743324" cy="1285883"/>
          </a:xfrm>
        </p:spPr>
        <p:txBody>
          <a:bodyPr>
            <a:normAutofit fontScale="90000"/>
          </a:bodyPr>
          <a:lstStyle/>
          <a:p>
            <a:r>
              <a:rPr lang="ru-RU" sz="7200" dirty="0" smtClean="0">
                <a:solidFill>
                  <a:srgbClr val="0070C0"/>
                </a:solidFill>
              </a:rPr>
              <a:t>ВОЗДУХ</a:t>
            </a:r>
            <a:endParaRPr lang="ru-RU" sz="72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785794"/>
            <a:ext cx="8543956" cy="522149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Какое было задание?</a:t>
            </a:r>
          </a:p>
          <a:p>
            <a:endParaRPr lang="ru-RU" sz="3200" dirty="0" smtClean="0"/>
          </a:p>
          <a:p>
            <a:r>
              <a:rPr lang="ru-RU" sz="3200" dirty="0" smtClean="0"/>
              <a:t>Удалось выполнить задание?</a:t>
            </a:r>
          </a:p>
          <a:p>
            <a:endParaRPr lang="ru-RU" sz="3200" dirty="0" smtClean="0"/>
          </a:p>
          <a:p>
            <a:r>
              <a:rPr lang="ru-RU" sz="3200" dirty="0" smtClean="0"/>
              <a:t>Выполнено правильно или с ошибкой?</a:t>
            </a:r>
          </a:p>
          <a:p>
            <a:endParaRPr lang="ru-RU" sz="3200" dirty="0" smtClean="0"/>
          </a:p>
          <a:p>
            <a:r>
              <a:rPr lang="ru-RU" sz="3200" dirty="0" smtClean="0"/>
              <a:t>Выполнили самостоятельно или с чьей-то помощью?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000372"/>
            <a:ext cx="7772400" cy="214314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ЧЕМ БОЛЬШЕ ПАРАШЮТ, ТЕМ СИЛЬНЕЕ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ТОРМОЗИТ ЕГО ВОЗДУХ, ТЕМ МЕДЛЕННЕЕ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ОН СПУСКАЕТСЯ НА ЗЕМЛЮ</a:t>
            </a:r>
            <a:r>
              <a:rPr lang="ru-RU" dirty="0" smtClean="0"/>
              <a:t>,</a:t>
            </a:r>
            <a:endParaRPr lang="ru-RU" dirty="0"/>
          </a:p>
        </p:txBody>
      </p:sp>
      <p:pic>
        <p:nvPicPr>
          <p:cNvPr id="3075" name="Picture 3" descr="C:\Documents and Settings\User\Рабочий стол\парашют\parashu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357166"/>
            <a:ext cx="4064000" cy="2682875"/>
          </a:xfrm>
          <a:prstGeom prst="rect">
            <a:avLst/>
          </a:prstGeom>
          <a:noFill/>
        </p:spPr>
      </p:pic>
      <p:pic>
        <p:nvPicPr>
          <p:cNvPr id="3076" name="Picture 4" descr="C:\Documents and Settings\User\Рабочий стол\парашют\iCA1ORJ3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46" y="428604"/>
            <a:ext cx="2286016" cy="2397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ЖИВЫЕ АНАЛОГИ ПАРАШЮТОВ</a:t>
            </a:r>
            <a:endParaRPr lang="ru-RU" dirty="0"/>
          </a:p>
        </p:txBody>
      </p:sp>
      <p:pic>
        <p:nvPicPr>
          <p:cNvPr id="4098" name="Picture 2" descr="C:\Documents and Settings\User\Рабочий стол\полет\2311888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56" y="1142984"/>
            <a:ext cx="5429287" cy="45259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0" y="6215082"/>
            <a:ext cx="2969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ЛЕТУЧИЙ ДРАКОН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ЖИВЫЕ АНАЛОГИ ПАРАШЮТОВ</a:t>
            </a:r>
            <a:endParaRPr lang="ru-RU" dirty="0"/>
          </a:p>
        </p:txBody>
      </p:sp>
      <p:pic>
        <p:nvPicPr>
          <p:cNvPr id="5122" name="Picture 2" descr="C:\Documents and Settings\User\Рабочий стол\полет\foto-belka-letjag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56" y="1285860"/>
            <a:ext cx="5453084" cy="49950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72132" y="6286520"/>
            <a:ext cx="2939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БЕЛКА- ЛЕТЯГА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ЖИВЫЕ АНАЛОГИ ПАРАШЮТОВ</a:t>
            </a:r>
            <a:endParaRPr lang="ru-RU" dirty="0"/>
          </a:p>
        </p:txBody>
      </p:sp>
      <p:pic>
        <p:nvPicPr>
          <p:cNvPr id="6146" name="Picture 2" descr="C:\Documents and Settings\User\Рабочий стол\полет\4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1500174"/>
            <a:ext cx="3738582" cy="2766551"/>
          </a:xfrm>
          <a:prstGeom prst="rect">
            <a:avLst/>
          </a:prstGeom>
          <a:noFill/>
        </p:spPr>
      </p:pic>
      <p:pic>
        <p:nvPicPr>
          <p:cNvPr id="6147" name="Picture 3" descr="C:\Documents and Settings\User\Рабочий стол\полет\67449664_aerialparadisi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3000372"/>
            <a:ext cx="3889382" cy="3500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u="sng" dirty="0" smtClean="0"/>
              <a:t>ВОЗДУХ ТОРМОЗИТ ДВИЖЕНИЕ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ВСЕМ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 ЗА РАБОТУ!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5" name="Picture 3" descr="C:\Documents and Settings\User\Рабочий стол\парашют\iCARGWSS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4" y="3464695"/>
            <a:ext cx="2714644" cy="3393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User\Рабочий стол\ima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C:\Documents and Settings\User\Рабочий стол\02700_20101114_195200t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954" y="2357430"/>
            <a:ext cx="3747747" cy="2436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Г. Е. Котельников</a:t>
            </a:r>
            <a:br>
              <a:rPr lang="ru-RU" dirty="0" smtClean="0"/>
            </a:br>
            <a:r>
              <a:rPr lang="ru-RU" dirty="0" smtClean="0"/>
              <a:t>1911 год- изобрел парашют</a:t>
            </a:r>
            <a:endParaRPr lang="ru-RU" dirty="0"/>
          </a:p>
        </p:txBody>
      </p:sp>
      <p:pic>
        <p:nvPicPr>
          <p:cNvPr id="2" name="Picture 2" descr="C:\Documents and Settings\User\Рабочий стол\intr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08" y="1785926"/>
            <a:ext cx="5089958" cy="407196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Значение  ПАРАШЮТОВ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857224" y="1428736"/>
            <a:ext cx="2714644" cy="2214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715008" y="1285860"/>
            <a:ext cx="2143140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4282" y="3714752"/>
            <a:ext cx="2691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Спасательные</a:t>
            </a:r>
            <a:endParaRPr lang="ru-RU" sz="24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4179091" y="2464587"/>
            <a:ext cx="1286678" cy="7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86116" y="3286124"/>
            <a:ext cx="3357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Посадочные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357950" y="3429000"/>
            <a:ext cx="278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Спортивные</a:t>
            </a:r>
            <a:endParaRPr lang="ru-RU" sz="2400" b="1" dirty="0"/>
          </a:p>
        </p:txBody>
      </p:sp>
      <p:pic>
        <p:nvPicPr>
          <p:cNvPr id="2052" name="Picture 4" descr="C:\Documents and Settings\User\Рабочий стол\парашют\parachute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4143380"/>
            <a:ext cx="1823728" cy="2281521"/>
          </a:xfrm>
          <a:prstGeom prst="rect">
            <a:avLst/>
          </a:prstGeom>
          <a:noFill/>
        </p:spPr>
      </p:pic>
      <p:pic>
        <p:nvPicPr>
          <p:cNvPr id="2050" name="Picture 2" descr="C:\Documents and Settings\User\Рабочий стол\golden%20parachute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4214818"/>
            <a:ext cx="1976438" cy="2080201"/>
          </a:xfrm>
          <a:prstGeom prst="rect">
            <a:avLst/>
          </a:prstGeom>
          <a:noFill/>
        </p:spPr>
      </p:pic>
      <p:pic>
        <p:nvPicPr>
          <p:cNvPr id="2" name="Picture 3" descr="C:\Documents and Settings\User\Рабочий стол\human-parachute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4" y="3929066"/>
            <a:ext cx="1833562" cy="22690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643314"/>
            <a:ext cx="8472518" cy="292895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4"/>
                </a:solidFill>
              </a:rPr>
              <a:t>ПАРАШЮТ</a:t>
            </a:r>
            <a:r>
              <a:rPr lang="ru-RU" sz="3200" dirty="0" smtClean="0">
                <a:solidFill>
                  <a:schemeClr val="accent4"/>
                </a:solidFill>
              </a:rPr>
              <a:t>- устройство предотвращающее     падение тела</a:t>
            </a:r>
          </a:p>
          <a:p>
            <a:endParaRPr lang="ru-RU" sz="3200" dirty="0" smtClean="0">
              <a:solidFill>
                <a:schemeClr val="accent4"/>
              </a:solidFill>
            </a:endParaRPr>
          </a:p>
          <a:p>
            <a:r>
              <a:rPr lang="ru-RU" sz="3200" b="1" dirty="0" smtClean="0">
                <a:solidFill>
                  <a:schemeClr val="accent4"/>
                </a:solidFill>
              </a:rPr>
              <a:t>ПАРАШЮТ</a:t>
            </a:r>
            <a:r>
              <a:rPr lang="ru-RU" sz="3200" dirty="0" smtClean="0">
                <a:solidFill>
                  <a:schemeClr val="accent4"/>
                </a:solidFill>
              </a:rPr>
              <a:t> – устройство для торможения    падающего тела.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Documents and Settings\User\Рабочий стол\file32638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285728"/>
            <a:ext cx="4649407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СТРОЕНИЕ ПАРАШЮТА</a:t>
            </a:r>
            <a:endParaRPr lang="ru-RU" dirty="0"/>
          </a:p>
        </p:txBody>
      </p:sp>
      <p:pic>
        <p:nvPicPr>
          <p:cNvPr id="4" name="Содержимое 3" descr="http://umeluieruki.ru/images/stories/image031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1500174"/>
            <a:ext cx="3970235" cy="4214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C:\Documents and Settings\User\Рабочий стол\1078890_375_500_sourc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1643050"/>
            <a:ext cx="3446859" cy="4119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236397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ВОЗДУХ ТОРМОЗИТ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ДВИЖЕНИЕ - сборка парашюта.</a:t>
            </a:r>
          </a:p>
          <a:p>
            <a:pPr algn="ctr"/>
            <a:endParaRPr lang="ru-RU" sz="6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172" name="Picture 4" descr="C:\Documents and Settings\User\Рабочий стол\парашют\iCAO600N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2" y="285728"/>
            <a:ext cx="2756734" cy="3098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1.Внимательно читайте инструкцию.</a:t>
            </a:r>
          </a:p>
          <a:p>
            <a:pPr>
              <a:buNone/>
            </a:pPr>
            <a:r>
              <a:rPr lang="ru-RU" b="1" dirty="0" smtClean="0"/>
              <a:t>2. Распределите обязанности каждого в группе:</a:t>
            </a:r>
          </a:p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Сборка купола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Изготовление строп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Изготовление груза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Соединение деталей.</a:t>
            </a:r>
          </a:p>
          <a:p>
            <a:pPr>
              <a:buNone/>
            </a:pPr>
            <a:r>
              <a:rPr lang="ru-RU" b="1" dirty="0" smtClean="0"/>
              <a:t>3. Помогайте друг другу!</a:t>
            </a:r>
          </a:p>
          <a:p>
            <a:pPr>
              <a:buNone/>
            </a:pPr>
            <a:r>
              <a:rPr lang="ru-RU" b="1" dirty="0" smtClean="0"/>
              <a:t>4. Разговаривайте тихо.</a:t>
            </a:r>
          </a:p>
          <a:p>
            <a:pPr>
              <a:buNone/>
            </a:pPr>
            <a:r>
              <a:rPr lang="ru-RU" b="1" dirty="0" smtClean="0"/>
              <a:t>5. Будьте аккуратны в обращении с ножницами и другими инструментами.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Правила работы в группе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6"/>
                </a:solidFill>
              </a:rPr>
              <a:t>УДАЧИ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6"/>
                </a:solidFill>
              </a:rPr>
              <a:t>В сборке парашюта!</a:t>
            </a:r>
            <a:endParaRPr lang="ru-RU" sz="5400" b="1" dirty="0">
              <a:solidFill>
                <a:schemeClr val="accent6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229</TotalTime>
  <Words>155</Words>
  <Application>Microsoft Office PowerPoint</Application>
  <PresentationFormat>Экран (4:3)</PresentationFormat>
  <Paragraphs>45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ВОЗДУХ</vt:lpstr>
      <vt:lpstr>Презентация PowerPoint</vt:lpstr>
      <vt:lpstr>Г. Е. Котельников 1911 год- изобрел парашют</vt:lpstr>
      <vt:lpstr>Значение  ПАРАШЮТОВ</vt:lpstr>
      <vt:lpstr>Презентация PowerPoint</vt:lpstr>
      <vt:lpstr>СТРОЕНИЕ ПАРАШЮТА</vt:lpstr>
      <vt:lpstr>Презентация PowerPoint</vt:lpstr>
      <vt:lpstr>Правила работы в группе</vt:lpstr>
      <vt:lpstr>Презентация PowerPoint</vt:lpstr>
      <vt:lpstr>ИТОГИ</vt:lpstr>
      <vt:lpstr>Презентация PowerPoint</vt:lpstr>
      <vt:lpstr>ЖИВЫЕ АНАЛОГИ ПАРАШЮТОВ</vt:lpstr>
      <vt:lpstr>ЖИВЫЕ АНАЛОГИ ПАРАШЮТОВ</vt:lpstr>
      <vt:lpstr>ЖИВЫЕ АНАЛОГИ ПАРАШЮТОВ</vt:lpstr>
      <vt:lpstr>ВОЗДУХ ТОРМОЗИТ ДВИЖЕНИЕ!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днс</cp:lastModifiedBy>
  <cp:revision>46</cp:revision>
  <dcterms:modified xsi:type="dcterms:W3CDTF">2012-07-31T09:05:11Z</dcterms:modified>
</cp:coreProperties>
</file>