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611478" cy="629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3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 advClick="0" advTm="5000">
        <p:cut/>
      </p:transition>
    </mc:Choice>
    <mc:Fallback xmlns="">
      <p:transition advClick="0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7571647" cy="5505475"/>
          </a:xfrm>
        </p:spPr>
      </p:pic>
    </p:spTree>
    <p:extLst>
      <p:ext uri="{BB962C8B-B14F-4D97-AF65-F5344CB8AC3E}">
        <p14:creationId xmlns:p14="http://schemas.microsoft.com/office/powerpoint/2010/main" val="329482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80728"/>
            <a:ext cx="6840760" cy="4970836"/>
          </a:xfrm>
        </p:spPr>
      </p:pic>
    </p:spTree>
    <p:extLst>
      <p:ext uri="{BB962C8B-B14F-4D97-AF65-F5344CB8AC3E}">
        <p14:creationId xmlns:p14="http://schemas.microsoft.com/office/powerpoint/2010/main" val="269237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" advClick="0" advTm="5000">
        <p:cut/>
      </p:transition>
    </mc:Choice>
    <mc:Fallback xmlns="">
      <p:transition advClick="0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56238"/>
            <a:ext cx="7272808" cy="5288183"/>
          </a:xfrm>
        </p:spPr>
      </p:pic>
    </p:spTree>
    <p:extLst>
      <p:ext uri="{BB962C8B-B14F-4D97-AF65-F5344CB8AC3E}">
        <p14:creationId xmlns:p14="http://schemas.microsoft.com/office/powerpoint/2010/main" val="392283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3</cp:revision>
  <dcterms:modified xsi:type="dcterms:W3CDTF">2015-04-09T18:08:08Z</dcterms:modified>
</cp:coreProperties>
</file>