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9B2F-B8BD-4F13-9A36-1FB72450A6ED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F8D2-1541-4463-AD11-9429077379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69A16-79F4-4287-899E-B6ADF54280E1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9AFA8-EBEE-4DED-8209-183A253EC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371F2-9D1E-4E62-8A2D-9EE52AE8032A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30F14-0364-485E-A6ED-F35CCF09B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8339-B648-469F-A082-F4D5EBB453C4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F2345-C0C0-4C1D-9801-16CB2E5DD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7C5B2-1FFD-4190-92BC-8C22EAAF1769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3E50B-C0A6-4635-B68C-00D9C6852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BC865-B0C9-474C-A800-C7EA59F9D45D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5ADE6-686D-4CD2-B843-4D2409FE5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B747A-4C6B-427E-A84D-C219767E050F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F792-A66F-4565-A402-C395E503A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175A5-AAF4-4CD1-A961-545B337CD483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B5119-8682-4981-8C69-F3E97E49B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26949-F671-4AD2-8913-22D75505638C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9BFDE-9B3D-4DF8-BF8C-9E2ED595D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36FE3-0CC2-49B3-8B6C-42365512CCF5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F1FA-4682-4707-8FC2-6F127FD25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94156-D736-48B1-9899-B3A1AD831BB0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C152D-DAFC-4A74-BDB9-726F4792F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00549B-CBBF-4FFD-8063-51001A1CA4B0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4CB202-5FA4-4695-9279-6672FD37D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5" r:id="rId2"/>
    <p:sldLayoutId id="2147483877" r:id="rId3"/>
    <p:sldLayoutId id="2147483874" r:id="rId4"/>
    <p:sldLayoutId id="2147483873" r:id="rId5"/>
    <p:sldLayoutId id="2147483872" r:id="rId6"/>
    <p:sldLayoutId id="2147483871" r:id="rId7"/>
    <p:sldLayoutId id="2147483870" r:id="rId8"/>
    <p:sldLayoutId id="2147483878" r:id="rId9"/>
    <p:sldLayoutId id="2147483869" r:id="rId10"/>
    <p:sldLayoutId id="2147483868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786F51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786F51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4.jpeg"/><Relationship Id="rId7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3529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«Дошкольное образовательное учреждение детский сад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общеразвивающего вида с приоритетным осуществлением физического развития детей 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4 «Родничок» муниципального образования  Ханты-Мансийского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округа–Югры городской округ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Радужный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582341"/>
            <a:ext cx="655272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+mn-lt"/>
            </a:endParaRPr>
          </a:p>
          <a:p>
            <a:pPr algn="ctr"/>
            <a:r>
              <a:rPr lang="ru-RU" sz="2000" b="1" dirty="0" smtClean="0">
                <a:latin typeface="+mn-lt"/>
              </a:rPr>
              <a:t>Материалы к  непосредственно </a:t>
            </a:r>
            <a:r>
              <a:rPr lang="ru-RU" sz="2000" b="1" dirty="0">
                <a:latin typeface="+mn-lt"/>
              </a:rPr>
              <a:t>образовательной деятельности </a:t>
            </a:r>
            <a:r>
              <a:rPr lang="ru-RU" sz="2000" b="1" dirty="0" smtClean="0">
                <a:latin typeface="+mn-lt"/>
              </a:rPr>
              <a:t>в </a:t>
            </a:r>
            <a:r>
              <a:rPr lang="ru-RU" sz="2000" b="1" dirty="0">
                <a:latin typeface="+mn-lt"/>
              </a:rPr>
              <a:t>средней группе </a:t>
            </a:r>
            <a:endParaRPr lang="ru-RU" sz="2000" b="1" dirty="0" smtClean="0">
              <a:latin typeface="+mn-lt"/>
            </a:endParaRPr>
          </a:p>
          <a:p>
            <a:pPr algn="ctr"/>
            <a:r>
              <a:rPr lang="ru-RU" sz="2000" b="1" dirty="0" smtClean="0">
                <a:latin typeface="+mn-lt"/>
              </a:rPr>
              <a:t>№ </a:t>
            </a:r>
            <a:r>
              <a:rPr lang="ru-RU" sz="2000" b="1" dirty="0">
                <a:latin typeface="+mn-lt"/>
              </a:rPr>
              <a:t>1 «Кроха»  </a:t>
            </a: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(</a:t>
            </a:r>
            <a:r>
              <a:rPr lang="ru-RU" sz="2000" b="1">
                <a:latin typeface="+mn-lt"/>
              </a:rPr>
              <a:t>с </a:t>
            </a:r>
            <a:r>
              <a:rPr lang="ru-RU" sz="2000" b="1" smtClean="0">
                <a:latin typeface="+mn-lt"/>
              </a:rPr>
              <a:t>4-х </a:t>
            </a:r>
            <a:r>
              <a:rPr lang="ru-RU" sz="2000" b="1">
                <a:latin typeface="+mn-lt"/>
              </a:rPr>
              <a:t>до </a:t>
            </a:r>
            <a:r>
              <a:rPr lang="ru-RU" sz="2000" b="1" smtClean="0">
                <a:latin typeface="+mn-lt"/>
              </a:rPr>
              <a:t>5-ти </a:t>
            </a:r>
            <a:r>
              <a:rPr lang="ru-RU" sz="2000" b="1" dirty="0">
                <a:latin typeface="+mn-lt"/>
              </a:rPr>
              <a:t>лет)</a:t>
            </a:r>
          </a:p>
          <a:p>
            <a:pPr algn="ctr"/>
            <a:r>
              <a:rPr lang="ru-RU" sz="2000" b="1" dirty="0">
                <a:latin typeface="+mn-lt"/>
              </a:rPr>
              <a:t> </a:t>
            </a:r>
          </a:p>
          <a:p>
            <a:r>
              <a:rPr lang="ru-RU" dirty="0">
                <a:latin typeface="+mn-lt"/>
              </a:rPr>
              <a:t> </a:t>
            </a:r>
          </a:p>
          <a:p>
            <a:r>
              <a:rPr lang="ru-RU" b="1" dirty="0">
                <a:latin typeface="+mn-lt"/>
              </a:rPr>
              <a:t> </a:t>
            </a:r>
            <a:endParaRPr lang="ru-RU" dirty="0">
              <a:latin typeface="+mn-lt"/>
            </a:endParaRPr>
          </a:p>
          <a:p>
            <a:pPr algn="ctr"/>
            <a:r>
              <a:rPr lang="ru-RU" sz="2400" b="1" dirty="0">
                <a:latin typeface="+mn-lt"/>
              </a:rPr>
              <a:t>Тема: «Семена и  условия их прорастания</a:t>
            </a:r>
            <a:r>
              <a:rPr lang="ru-RU" sz="2400" b="1" dirty="0" smtClean="0">
                <a:latin typeface="+mn-lt"/>
              </a:rPr>
              <a:t>»</a:t>
            </a:r>
          </a:p>
          <a:p>
            <a:pPr algn="ctr"/>
            <a:endParaRPr lang="ru-RU" sz="2400" b="1" dirty="0">
              <a:latin typeface="+mn-lt"/>
            </a:endParaRPr>
          </a:p>
          <a:p>
            <a:pPr algn="ctr"/>
            <a:endParaRPr lang="ru-RU" sz="2400" b="1" dirty="0" smtClean="0">
              <a:latin typeface="+mn-lt"/>
            </a:endParaRPr>
          </a:p>
          <a:p>
            <a:pPr algn="ctr"/>
            <a:endParaRPr lang="ru-RU" sz="2400" b="1" dirty="0">
              <a:latin typeface="+mn-lt"/>
            </a:endParaRPr>
          </a:p>
          <a:p>
            <a:r>
              <a:rPr lang="ru-RU" dirty="0">
                <a:latin typeface="+mn-lt"/>
              </a:rPr>
              <a:t> </a:t>
            </a:r>
          </a:p>
          <a:p>
            <a:pPr algn="ctr"/>
            <a:r>
              <a:rPr lang="ru-RU" sz="1600" dirty="0">
                <a:latin typeface="+mn-lt"/>
              </a:rPr>
              <a:t>Бородкина Нина Владимировна, воспитатель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 descr="http://www.wallpapersas.com/wallpapers/2013/02/Apricots-540x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1"/>
          <a:stretch>
            <a:fillRect/>
          </a:stretch>
        </p:blipFill>
        <p:spPr bwMode="auto">
          <a:xfrm>
            <a:off x="1547664" y="836712"/>
            <a:ext cx="6100186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023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5" descr="http://www.vsp.ru/media/imagecache/gall/images/paperpost/527075/897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39" y="836712"/>
            <a:ext cx="5730585" cy="5207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512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http://www.botanichka.ru/wp-content/uploads/2010/01/1_Pe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2" b="13258"/>
          <a:stretch/>
        </p:blipFill>
        <p:spPr bwMode="auto">
          <a:xfrm>
            <a:off x="1475656" y="603536"/>
            <a:ext cx="6120680" cy="5414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513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 w="19050">
                  <a:solidFill>
                    <a:srgbClr val="3333FF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              Модель  выращивания растений</a:t>
            </a:r>
            <a:endParaRPr lang="ru-RU" sz="3600" dirty="0"/>
          </a:p>
        </p:txBody>
      </p:sp>
      <p:pic>
        <p:nvPicPr>
          <p:cNvPr id="12290" name="Рисунок 3" descr="http://www.ovoport.ru/galerea/semena/goroch_semena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1" t="42444" r="14043" b="8888"/>
          <a:stretch/>
        </p:blipFill>
        <p:spPr bwMode="auto">
          <a:xfrm>
            <a:off x="5004048" y="1513522"/>
            <a:ext cx="2615937" cy="24546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10" descr="http://hvastushki.ru/images/users/photos/medium/91a15743cc2c186771151da70127118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t="3833" r="9430" b="8167"/>
          <a:stretch>
            <a:fillRect/>
          </a:stretch>
        </p:blipFill>
        <p:spPr bwMode="auto">
          <a:xfrm>
            <a:off x="1187624" y="2740855"/>
            <a:ext cx="3025164" cy="3331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901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2" descr="http://sflowerru.ru/foto-flowers/crocus/011900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43750"/>
            <a:ext cx="5760640" cy="5052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979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tdpospelov.ru/shop/img/6568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55" y="1196752"/>
            <a:ext cx="6299112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193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damax-toy.ru/products_pictures/leika-bolshaya-(belarus)-18059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240" y="980728"/>
            <a:ext cx="4896544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199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5" descr="http://img01.chitalnya.ru/upload2/243/181150384247303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3639"/>
            <a:ext cx="5544616" cy="5253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470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 descr="http://www.krol64enok.com/wp-content/uploads/krol64enok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8" t="7819"/>
          <a:stretch>
            <a:fillRect/>
          </a:stretch>
        </p:blipFill>
        <p:spPr bwMode="auto">
          <a:xfrm>
            <a:off x="1547214" y="836712"/>
            <a:ext cx="5832648" cy="5343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508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1663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 w="19050">
                  <a:solidFill>
                    <a:srgbClr val="3333FF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              </a:t>
            </a:r>
            <a:r>
              <a:rPr lang="ru-RU" sz="3200" b="1" i="1" dirty="0" smtClean="0">
                <a:ln w="19050">
                  <a:solidFill>
                    <a:srgbClr val="3333FF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Модель  выращивания растений</a:t>
            </a:r>
            <a:endParaRPr lang="ru-RU" sz="3200" dirty="0"/>
          </a:p>
        </p:txBody>
      </p:sp>
      <p:pic>
        <p:nvPicPr>
          <p:cNvPr id="4" name="Рисунок 3" descr="http://www.ovoport.ru/galerea/semena/goroch_semena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1" t="42444" r="14043" b="8888"/>
          <a:stretch/>
        </p:blipFill>
        <p:spPr bwMode="auto">
          <a:xfrm>
            <a:off x="2608226" y="1257047"/>
            <a:ext cx="1747750" cy="1640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2" descr="http://sflowerru.ru/foto-flowers/crocus/0119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9991" y="1285513"/>
            <a:ext cx="1872207" cy="1642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5" descr="http://img01.chitalnya.ru/upload2/243/181150384247303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70942"/>
            <a:ext cx="2660251" cy="2520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" descr="http://www.krol64enok.com/wp-content/uploads/krol64enok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8" t="7819"/>
          <a:stretch>
            <a:fillRect/>
          </a:stretch>
        </p:blipFill>
        <p:spPr bwMode="auto">
          <a:xfrm>
            <a:off x="6504303" y="3986208"/>
            <a:ext cx="2026327" cy="1856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http://img15.nnm.me/4/4/3/2/e/592c6a45008958c6efa40fc6b75_pre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04" y="1192651"/>
            <a:ext cx="2236305" cy="1618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http://www.vseinstrumenti.ru/images/goods/sadovaya_tehnika/sadoviy_instrument_i_inventar/211364/source/82556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303" y="1315941"/>
            <a:ext cx="2180484" cy="1495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http://damax-toy.ru/products_pictures/leika-bolshaya-(belarus)-18059-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22169"/>
            <a:ext cx="194421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771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26064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 w="19050">
                  <a:solidFill>
                    <a:srgbClr val="3333FF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Дидактическая игра:   «Где прячутся семена</a:t>
            </a:r>
            <a:r>
              <a:rPr lang="en-US" sz="3600" b="1" i="1" dirty="0" smtClean="0">
                <a:ln w="19050">
                  <a:solidFill>
                    <a:srgbClr val="3333FF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?</a:t>
            </a:r>
            <a:r>
              <a:rPr lang="ru-RU" sz="3600" b="1" i="1" dirty="0" smtClean="0">
                <a:ln w="19050">
                  <a:solidFill>
                    <a:srgbClr val="3333FF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»</a:t>
            </a:r>
            <a:endParaRPr lang="ru-RU" sz="3600" dirty="0"/>
          </a:p>
        </p:txBody>
      </p:sp>
      <p:pic>
        <p:nvPicPr>
          <p:cNvPr id="1026" name="Рисунок 1" descr="http://open.az/uploads/posts/2013-05/1369386178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" t="16661" r="3847" b="13840"/>
          <a:stretch>
            <a:fillRect/>
          </a:stretch>
        </p:blipFill>
        <p:spPr bwMode="auto">
          <a:xfrm>
            <a:off x="899592" y="1268760"/>
            <a:ext cx="7416824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http://bestsalads.ru/wp-content/uploads/%D1%84%D0%BE%D1%82%D0%BE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03434"/>
            <a:ext cx="6984776" cy="5246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707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http://wot-lol.ru/uploads/posts/2013-04/thumbs/1366537357_doppaekales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4"/>
          <a:stretch>
            <a:fillRect/>
          </a:stretch>
        </p:blipFill>
        <p:spPr bwMode="auto">
          <a:xfrm>
            <a:off x="1475656" y="504787"/>
            <a:ext cx="6336704" cy="5783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893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8" descr="http://www.logoslovo.ru/media/pic_middle/1/37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" r="3531"/>
          <a:stretch>
            <a:fillRect/>
          </a:stretch>
        </p:blipFill>
        <p:spPr bwMode="auto">
          <a:xfrm>
            <a:off x="1493818" y="692696"/>
            <a:ext cx="6102518" cy="5309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915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mg1.liveinternet.ru/images/attach/c/6/92/47/92047355_greens_of_healthf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3" y="623544"/>
            <a:ext cx="7339573" cy="5504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582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n w="19050">
                  <a:solidFill>
                    <a:srgbClr val="3333FF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     Дидактическая игра:     «Чьё семечко</a:t>
            </a:r>
            <a:r>
              <a:rPr lang="en-US" sz="3600" b="1" i="1" dirty="0" smtClean="0">
                <a:ln w="19050">
                  <a:solidFill>
                    <a:srgbClr val="3333FF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?</a:t>
            </a:r>
            <a:r>
              <a:rPr lang="ru-RU" sz="3600" b="1" i="1" dirty="0" smtClean="0">
                <a:ln w="19050">
                  <a:solidFill>
                    <a:srgbClr val="3333FF"/>
                  </a:solidFill>
                </a:ln>
                <a:solidFill>
                  <a:srgbClr val="99CCFF"/>
                </a:solidFill>
                <a:latin typeface="Monotype Corsiva" pitchFamily="66" charset="0"/>
              </a:rPr>
              <a:t>»</a:t>
            </a:r>
            <a:endParaRPr lang="ru-RU" sz="3600" dirty="0"/>
          </a:p>
        </p:txBody>
      </p:sp>
      <p:pic>
        <p:nvPicPr>
          <p:cNvPr id="6146" name="Рисунок 9" descr="http://www.equilocal.fr/courge-muscade-pi-L-COURG-MUSCA-KG-1080x7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t="7556" r="11397" b="3999"/>
          <a:stretch>
            <a:fillRect/>
          </a:stretch>
        </p:blipFill>
        <p:spPr bwMode="auto">
          <a:xfrm>
            <a:off x="1619672" y="1340768"/>
            <a:ext cx="5688632" cy="4817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68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8" descr="http://i070.radikal.ru/1012/21/49f6573459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65" y="908720"/>
            <a:ext cx="6750690" cy="5082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447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http://static3.nagi.ee/i/p/586/31/14657949adb30e_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" t="10077" r="36559" b="6783"/>
          <a:stretch/>
        </p:blipFill>
        <p:spPr bwMode="auto">
          <a:xfrm>
            <a:off x="1547664" y="620688"/>
            <a:ext cx="5921464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632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133</TotalTime>
  <Words>54</Words>
  <Application>Microsoft Office PowerPoint</Application>
  <PresentationFormat>Экран (4:3)</PresentationFormat>
  <Paragraphs>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путь к победе!</dc:title>
  <dc:creator>Sveta</dc:creator>
  <cp:lastModifiedBy>Evgen</cp:lastModifiedBy>
  <cp:revision>18</cp:revision>
  <dcterms:created xsi:type="dcterms:W3CDTF">2013-10-27T13:35:20Z</dcterms:created>
  <dcterms:modified xsi:type="dcterms:W3CDTF">2015-01-22T15:06:28Z</dcterms:modified>
</cp:coreProperties>
</file>