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1236"/>
    <a:srgbClr val="8238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E5E71-AF5F-441D-9BB6-C96C502A4E2F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ABE4F-3C24-4FDB-9AC9-CDC75BFF79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5CFA-A7DD-46B5-8814-7F5B9CB7C441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706-1A2F-4F8E-96F5-AFAE71F33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5CFA-A7DD-46B5-8814-7F5B9CB7C441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706-1A2F-4F8E-96F5-AFAE71F33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5CFA-A7DD-46B5-8814-7F5B9CB7C441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706-1A2F-4F8E-96F5-AFAE71F33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5CFA-A7DD-46B5-8814-7F5B9CB7C441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706-1A2F-4F8E-96F5-AFAE71F33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5CFA-A7DD-46B5-8814-7F5B9CB7C441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706-1A2F-4F8E-96F5-AFAE71F33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5CFA-A7DD-46B5-8814-7F5B9CB7C441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706-1A2F-4F8E-96F5-AFAE71F33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5CFA-A7DD-46B5-8814-7F5B9CB7C441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706-1A2F-4F8E-96F5-AFAE71F33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5CFA-A7DD-46B5-8814-7F5B9CB7C441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706-1A2F-4F8E-96F5-AFAE71F33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5CFA-A7DD-46B5-8814-7F5B9CB7C441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706-1A2F-4F8E-96F5-AFAE71F33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5CFA-A7DD-46B5-8814-7F5B9CB7C441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706-1A2F-4F8E-96F5-AFAE71F33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5CFA-A7DD-46B5-8814-7F5B9CB7C441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F706-1A2F-4F8E-96F5-AFAE71F33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35CFA-A7DD-46B5-8814-7F5B9CB7C441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CF706-1A2F-4F8E-96F5-AFAE71F33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672_%D0%B3%D0%BE%D0%B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1725_%D0%B3%D0%BE%D0%B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Урок </a:t>
            </a:r>
            <a:br>
              <a:rPr lang="ru-RU" sz="6000" b="1" dirty="0" smtClean="0"/>
            </a:br>
            <a:r>
              <a:rPr lang="ru-RU" sz="5400" b="1" dirty="0" smtClean="0"/>
              <a:t>по окружающему миру</a:t>
            </a:r>
            <a:r>
              <a:rPr lang="ru-RU" sz="6000" b="1" dirty="0" smtClean="0"/>
              <a:t>.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684584" y="548680"/>
            <a:ext cx="88807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Благоустройство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Санкт-Петербурга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645024"/>
            <a:ext cx="1872208" cy="1397915"/>
          </a:xfrm>
          <a:prstGeom prst="rect">
            <a:avLst/>
          </a:prstGeom>
        </p:spPr>
      </p:pic>
      <p:pic>
        <p:nvPicPr>
          <p:cNvPr id="6" name="Рисунок 5" descr="r_31e9a79a711dad170ae62b7370541d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149080"/>
            <a:ext cx="1656184" cy="2207383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276872"/>
            <a:ext cx="1807615" cy="132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645024"/>
            <a:ext cx="1896210" cy="142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276872"/>
            <a:ext cx="1907704" cy="134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212976"/>
            <a:ext cx="345485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2. 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Московское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государство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40568" y="1700808"/>
            <a:ext cx="4759573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1. 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Киевская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Русь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540568" y="4725144"/>
            <a:ext cx="49320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 algn="ctr">
              <a:buAutoNum type="arabicPeriod" startAt="3"/>
            </a:pPr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Российская </a:t>
            </a:r>
          </a:p>
          <a:p>
            <a:pPr marL="914400" indent="-914400"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империя   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3429000"/>
            <a:ext cx="33123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Москва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2132856"/>
            <a:ext cx="1649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Киев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3068960"/>
            <a:ext cx="40940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Иван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Грозный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1556792"/>
            <a:ext cx="24615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Ярослав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Мудрый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9712" y="4797152"/>
            <a:ext cx="59766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Санкт-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Петербург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75648" y="5229200"/>
            <a:ext cx="31683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Пётр 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19672" y="476672"/>
            <a:ext cx="496855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Правители: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060848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6140" y="3933056"/>
            <a:ext cx="345485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2. 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Московское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государство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612576" y="2276872"/>
            <a:ext cx="4759573" cy="1384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1. 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Киевская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Русь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534561"/>
            <a:ext cx="21387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3.      </a:t>
            </a:r>
            <a:r>
              <a:rPr lang="ru-RU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348880"/>
            <a:ext cx="33123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Москва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4221088"/>
            <a:ext cx="1649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Киев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2060848"/>
            <a:ext cx="40940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Иван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Грозный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3861048"/>
            <a:ext cx="24615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Ярослав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Мудрый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5373216"/>
            <a:ext cx="6126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08304" y="5301208"/>
            <a:ext cx="6126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1680" y="476672"/>
            <a:ext cx="496855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Соедините: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9238661">
            <a:off x="5606853" y="4472811"/>
            <a:ext cx="777636" cy="58954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2248810">
            <a:off x="2717421" y="3407979"/>
            <a:ext cx="1548920" cy="5834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9609815">
            <a:off x="2445168" y="3229126"/>
            <a:ext cx="1548920" cy="583429"/>
          </a:xfrm>
          <a:prstGeom prst="rightArrow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5436096" y="2564904"/>
            <a:ext cx="864661" cy="500679"/>
          </a:xfrm>
          <a:prstGeom prst="rightArrow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7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6677.jpg"/>
          <p:cNvPicPr>
            <a:picLocks noChangeAspect="1"/>
          </p:cNvPicPr>
          <p:nvPr/>
        </p:nvPicPr>
        <p:blipFill>
          <a:blip r:embed="rId2" cstate="print"/>
          <a:srcRect l="13178" t="7530" r="9639"/>
          <a:stretch>
            <a:fillRect/>
          </a:stretch>
        </p:blipFill>
        <p:spPr>
          <a:xfrm>
            <a:off x="3419872" y="1268760"/>
            <a:ext cx="2952328" cy="2652798"/>
          </a:xfrm>
          <a:prstGeom prst="rect">
            <a:avLst/>
          </a:prstGeom>
        </p:spPr>
      </p:pic>
      <p:pic>
        <p:nvPicPr>
          <p:cNvPr id="3" name="Рисунок 2" descr="пушк.jpg"/>
          <p:cNvPicPr>
            <a:picLocks noChangeAspect="1"/>
          </p:cNvPicPr>
          <p:nvPr/>
        </p:nvPicPr>
        <p:blipFill>
          <a:blip r:embed="rId3" cstate="print"/>
          <a:srcRect r="11764" b="17843"/>
          <a:stretch>
            <a:fillRect/>
          </a:stretch>
        </p:blipFill>
        <p:spPr>
          <a:xfrm>
            <a:off x="611560" y="260648"/>
            <a:ext cx="2160239" cy="2428817"/>
          </a:xfrm>
          <a:prstGeom prst="rect">
            <a:avLst/>
          </a:prstGeom>
        </p:spPr>
      </p:pic>
      <p:pic>
        <p:nvPicPr>
          <p:cNvPr id="4" name="Рисунок 3" descr="0_4da99_ca64c8f9_X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212976"/>
            <a:ext cx="2160240" cy="2815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924944"/>
            <a:ext cx="30853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А.С.Пушкин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933056"/>
            <a:ext cx="2321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Поэма: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25" y="5013176"/>
            <a:ext cx="56163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«Медный всадник»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37455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 урока:</a:t>
            </a: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564904"/>
            <a:ext cx="830336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возник наш город – </a:t>
            </a:r>
          </a:p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Санкт-Петербург?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625" y="692696"/>
            <a:ext cx="89748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  Санкт- Петербург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9" y="3068960"/>
            <a:ext cx="4350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Пётр Великий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3-arka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204864"/>
            <a:ext cx="2575530" cy="3326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4365104"/>
            <a:ext cx="559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30 мая </a:t>
            </a:r>
            <a:r>
              <a:rPr lang="ru-RU" sz="2400" b="1" dirty="0" smtClean="0">
                <a:hlinkClick r:id="rId3" tooltip="1672 год"/>
              </a:rPr>
              <a:t>1672 года</a:t>
            </a:r>
            <a:r>
              <a:rPr lang="ru-RU" sz="2400" b="1" dirty="0" smtClean="0"/>
              <a:t> —28 января </a:t>
            </a:r>
            <a:r>
              <a:rPr lang="ru-RU" sz="2400" b="1" dirty="0" smtClean="0">
                <a:hlinkClick r:id="rId4" tooltip="1725 год"/>
              </a:rPr>
              <a:t>1725 года</a:t>
            </a:r>
            <a:r>
              <a:rPr lang="ru-RU" dirty="0" smtClean="0"/>
              <a:t>)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664" y="1844824"/>
          <a:ext cx="4930864" cy="3883781"/>
        </p:xfrm>
        <a:graphic>
          <a:graphicData uri="http://schemas.openxmlformats.org/drawingml/2006/table">
            <a:tbl>
              <a:tblPr/>
              <a:tblGrid>
                <a:gridCol w="504056"/>
                <a:gridCol w="504056"/>
                <a:gridCol w="559292"/>
                <a:gridCol w="542716"/>
                <a:gridCol w="542716"/>
                <a:gridCol w="541950"/>
                <a:gridCol w="542716"/>
                <a:gridCol w="510970"/>
                <a:gridCol w="682392"/>
              </a:tblGrid>
              <a:tr h="504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74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7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3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8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02847" y="332656"/>
            <a:ext cx="5910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Решите кроссворд: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628800"/>
            <a:ext cx="2081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 ё т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2132856"/>
            <a:ext cx="2864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 о т  и к 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636912"/>
            <a:ext cx="3724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е л и к и 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й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3212976"/>
            <a:ext cx="3908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 е т  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у 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7664" y="3861048"/>
            <a:ext cx="42354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 е </a:t>
            </a:r>
            <a:r>
              <a:rPr lang="ru-RU" sz="4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</a:t>
            </a:r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</a:t>
            </a:r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и  к о в</a:t>
            </a:r>
            <a:endParaRPr lang="ru-RU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4437112"/>
            <a:ext cx="41681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</a:t>
            </a:r>
            <a:r>
              <a:rPr lang="ru-RU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о  т  е </a:t>
            </a:r>
            <a:r>
              <a:rPr lang="ru-RU" sz="4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</a:t>
            </a: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</a:t>
            </a: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r>
              <a:rPr lang="ru-RU" sz="4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ы</a:t>
            </a: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е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5013176"/>
            <a:ext cx="4820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  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а м б л е 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38B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404664"/>
            <a:ext cx="52825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Пётр Великий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276872"/>
            <a:ext cx="61378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Александр Меншиков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80848" y="1340768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2808312" cy="255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284984"/>
            <a:ext cx="1719064" cy="2865107"/>
          </a:xfrm>
          <a:prstGeom prst="rect">
            <a:avLst/>
          </a:prstGeom>
        </p:spPr>
      </p:pic>
      <p:pic>
        <p:nvPicPr>
          <p:cNvPr id="9" name="Рисунок 8" descr="0_2b44f_a36481d5_XL.jpeg"/>
          <p:cNvPicPr>
            <a:picLocks noChangeAspect="1"/>
          </p:cNvPicPr>
          <p:nvPr/>
        </p:nvPicPr>
        <p:blipFill>
          <a:blip r:embed="rId4" cstate="print"/>
          <a:srcRect l="12047" t="2686"/>
          <a:stretch>
            <a:fillRect/>
          </a:stretch>
        </p:blipFill>
        <p:spPr>
          <a:xfrm>
            <a:off x="3059832" y="3429000"/>
            <a:ext cx="3154237" cy="2608740"/>
          </a:xfrm>
          <a:prstGeom prst="rect">
            <a:avLst/>
          </a:prstGeom>
        </p:spPr>
      </p:pic>
      <p:pic>
        <p:nvPicPr>
          <p:cNvPr id="10" name="Рисунок 9" descr="77893763_4112371_PETR1_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9" y="3293250"/>
            <a:ext cx="2376263" cy="2851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2952328" cy="236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31840" y="2132856"/>
            <a:ext cx="17780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Ц=Ч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3140968"/>
            <a:ext cx="249327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ий</a:t>
            </a:r>
            <a:endParaRPr lang="ru-RU" sz="11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445224"/>
            <a:ext cx="5345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Заячий  остров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8bbb75bdd088f9bceb26ab5ba308ee8b_xl.jpg"/>
          <p:cNvPicPr>
            <a:picLocks noChangeAspect="1"/>
          </p:cNvPicPr>
          <p:nvPr/>
        </p:nvPicPr>
        <p:blipFill>
          <a:blip r:embed="rId3" cstate="print">
            <a:lum bright="19000" contrast="-6000"/>
          </a:blip>
          <a:stretch>
            <a:fillRect/>
          </a:stretch>
        </p:blipFill>
        <p:spPr>
          <a:xfrm>
            <a:off x="6156176" y="0"/>
            <a:ext cx="2987824" cy="33994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404664"/>
            <a:ext cx="62678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Разгадайте ребус: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0"/>
            <a:ext cx="65405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Петропавловская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крепость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6900295" cy="405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55776" y="4149080"/>
            <a:ext cx="5421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4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2780928"/>
            <a:ext cx="5421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4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4869160"/>
            <a:ext cx="5421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4400" b="1" cap="none" spc="50" dirty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156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Урок  по окружающему миру.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по окружающему миру.</dc:title>
  <dc:creator>Armash</dc:creator>
  <cp:lastModifiedBy>Муханова</cp:lastModifiedBy>
  <cp:revision>26</cp:revision>
  <dcterms:created xsi:type="dcterms:W3CDTF">2012-03-04T17:52:07Z</dcterms:created>
  <dcterms:modified xsi:type="dcterms:W3CDTF">2012-03-15T13:33:29Z</dcterms:modified>
</cp:coreProperties>
</file>