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2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EFA1D3-1D40-4A18-9468-03879046D23C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645AA2-D922-4C63-9616-0B709DEA84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andex.ru/images/search?source=wiz&amp;img_url=http://lady.webnice.ru/img/2010/11/img20101130193225_1903.jpg&amp;uinfo=sw-1366-sh-768-ww-1349-wh-673-pd-1-wp-16x9_1366x768&amp;text=%D0%BA%D0%B0%D1%80%D1%82%D0%B8%D0%BD%D0%BA%D0%B0%20%D0%BB%D1%8F%D0%B3%D1%83%D1%88%D0%BA%D0%B8&amp;noreask=1&amp;pos=18&amp;lr=213&amp;rpt=simage&amp;pin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andex.ru/images/search?viewport=wide&amp;text=%D0%BA%D0%B0%D1%80%D1%82%D0%B8%D0%BD%D0%BA%D0%B0%20%D1%80%D0%B0%D0%BA%D0%B5%D1%82%D1%8B&amp;img_url=http://img0.liveinternet.ru/images/attach/c/3/75/941/75941216_Zapusk.jpg&amp;pos=3&amp;uinfo=sw-1366-sh-768-ww-1349-wh-673-pd-1-wp-16x9_1366x768&amp;rpt=simage&amp;_=1413459218992&amp;pin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yandex.ru/images/search?viewport=wide&amp;text=%D0%BA%D0%B0%D1%80%D1%82%D0%B8%D0%BD%D0%BA%D0%B0%20%D0%BB%D0%B8%D0%BD%D0%B5%D0%B9%D0%BA%D0%B0%20%D1%83%D1%87%D0%B5%D0%BD%D0%B8%D1%87%D0%B5%D1%81%D0%BA%D0%B0%D1%8F&amp;img_url=http://domopta.ru/images/cms/data/lineyka_1.jpg&amp;pos=8&amp;uinfo=sw-1366-sh-768-ww-1349-wh-673-pd-1-wp-16x9_1366x768&amp;rpt=simage&amp;_=1413459282660&amp;pin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llforchildren.ru/pictures/showimg/sport/sport010jp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урока по русскому языку в 3 классе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УМК «Планета знаний»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«Предложение»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36622"/>
            <a:ext cx="6624736" cy="1524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Агафонова Лариса Александровна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Ершовская средняя общеобразовательная школа имени Героя Советского Союза Василия Фабричнова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1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Предложение — это слово или несколько слов, которые … 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устной речи одно предложение отделяется от другого … 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письме начало предложения обозначается … 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конце предложения ставится … 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65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95988" y="712860"/>
            <a:ext cx="3471863" cy="1862138"/>
            <a:chOff x="288" y="672"/>
            <a:chExt cx="5328" cy="3024"/>
          </a:xfrm>
        </p:grpSpPr>
        <p:pic>
          <p:nvPicPr>
            <p:cNvPr id="3" name="Picture 5" descr="C41-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2903" cy="2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DD0100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48"/>
              <a:ext cx="120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DD0100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88" y="864"/>
              <a:ext cx="120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43608" y="1369375"/>
            <a:ext cx="4968552" cy="212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Тетрадь  на печатной основе. 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Страница 31 упражнение 2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gbook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12" y="4293096"/>
            <a:ext cx="42481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568207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Берись дружно – не будет грузно!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im0-tub-ru.yandex.net/i?id=9bbc14b02c507c36d6d688461beeca9a-9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87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6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0-tub-ru.yandex.net/i?id=b4bf8e2d9e78b970f60fc2a7830c3304-94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8407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8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Ракета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http://im2-tub-ru.yandex.net/i?id=c724817a59e6f4ff1229ed0e203dbc88-23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84775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6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Линейка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http://im3-tub-ru.yandex.net/i?id=1ae257dbf2ae8ec0a16b1cc0af92a0d0-58-14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1276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28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4" y="563604"/>
            <a:ext cx="777686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348880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Ночью в горах была гроза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коробка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зайчик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Грибники потянулись с корзинами в лес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2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работе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тетрадь свою открою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наклонно положу.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Я, друзья, от вас не скрою: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Ручку правильно держу.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Сяду прямо – не согнусь, </a:t>
            </a:r>
            <a:endParaRPr lang="ru-RU" altLang="ru-RU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работу я возьмусь.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5003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mg352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06662"/>
            <a:ext cx="1555825" cy="15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5" descr="img351.bmp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08" y="926396"/>
            <a:ext cx="1368152" cy="16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6" y="2505306"/>
            <a:ext cx="7416824" cy="376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7" y="2884294"/>
            <a:ext cx="101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204329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Сообщение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7" y="4204329"/>
            <a:ext cx="13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2043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188550"/>
            <a:ext cx="242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Повествовательное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5" y="555788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Вопросительное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6280" y="5116930"/>
            <a:ext cx="175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Побудительное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m2-tub-ru.yandex.net/i?id=3d9b1f7fafe15d49b3b746f312f3c21e-6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79" y="1961826"/>
            <a:ext cx="1788790" cy="19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2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forchildren.ru/pictures/sport_s/sport010.jpg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6724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90" y="548680"/>
            <a:ext cx="37135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645024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90" y="3645024"/>
            <a:ext cx="371353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96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141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урока по русскому языку в 3 классе  УМК «Планета знаний» Тема: «Предложение»</vt:lpstr>
      <vt:lpstr>Презентация PowerPoint</vt:lpstr>
      <vt:lpstr>Лягушки</vt:lpstr>
      <vt:lpstr>Ракета</vt:lpstr>
      <vt:lpstr>Линейка</vt:lpstr>
      <vt:lpstr>Презентация PowerPoint</vt:lpstr>
      <vt:lpstr>Подготовка к работе</vt:lpstr>
      <vt:lpstr>Предложение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по русскому языку в 3 классе  УМК «Планета знаний» Тема: «Предложение»</dc:title>
  <dc:creator>Лариса Александровна</dc:creator>
  <cp:lastModifiedBy>Лариса Александровна</cp:lastModifiedBy>
  <cp:revision>13</cp:revision>
  <dcterms:created xsi:type="dcterms:W3CDTF">2014-10-17T09:56:18Z</dcterms:created>
  <dcterms:modified xsi:type="dcterms:W3CDTF">2014-10-20T09:49:33Z</dcterms:modified>
</cp:coreProperties>
</file>