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2" r:id="rId6"/>
    <p:sldId id="266" r:id="rId7"/>
    <p:sldId id="270" r:id="rId8"/>
    <p:sldId id="269" r:id="rId9"/>
    <p:sldId id="268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BF2EC-768D-4D36-A457-9155DF1A6740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C6FACE0-2A48-47BF-BCD8-C97295C775DE}">
      <dgm:prSet/>
      <dgm:spPr/>
      <dgm:t>
        <a:bodyPr/>
        <a:lstStyle/>
        <a:p>
          <a:endParaRPr lang="ru-RU"/>
        </a:p>
      </dgm:t>
    </dgm:pt>
    <dgm:pt modelId="{75D92955-43D2-4237-B4A6-BC6CC7F2B70B}" type="parTrans" cxnId="{19A6F8E8-16A6-4EB1-AEA5-D112895618F4}">
      <dgm:prSet/>
      <dgm:spPr/>
      <dgm:t>
        <a:bodyPr/>
        <a:lstStyle/>
        <a:p>
          <a:endParaRPr lang="ru-RU"/>
        </a:p>
      </dgm:t>
    </dgm:pt>
    <dgm:pt modelId="{551798A5-AD44-4FE5-ADC0-9A196DC65A02}" type="sibTrans" cxnId="{19A6F8E8-16A6-4EB1-AEA5-D112895618F4}">
      <dgm:prSet/>
      <dgm:spPr/>
      <dgm:t>
        <a:bodyPr/>
        <a:lstStyle/>
        <a:p>
          <a:endParaRPr lang="ru-RU"/>
        </a:p>
      </dgm:t>
    </dgm:pt>
    <dgm:pt modelId="{D6E12B40-6EE3-469C-9212-87FC72F42BF6}">
      <dgm:prSet/>
      <dgm:spPr/>
      <dgm:t>
        <a:bodyPr/>
        <a:lstStyle/>
        <a:p>
          <a:endParaRPr lang="ru-RU"/>
        </a:p>
      </dgm:t>
    </dgm:pt>
    <dgm:pt modelId="{651D39A9-6C99-4D7E-A831-4B9C5C711C34}" type="parTrans" cxnId="{A00F0EC7-7A9C-4BD3-AE0A-C639D248155A}">
      <dgm:prSet/>
      <dgm:spPr/>
      <dgm:t>
        <a:bodyPr/>
        <a:lstStyle/>
        <a:p>
          <a:endParaRPr lang="ru-RU"/>
        </a:p>
      </dgm:t>
    </dgm:pt>
    <dgm:pt modelId="{EE2C63CD-3078-4506-B788-5FE8F443E803}" type="sibTrans" cxnId="{A00F0EC7-7A9C-4BD3-AE0A-C639D248155A}">
      <dgm:prSet/>
      <dgm:spPr/>
      <dgm:t>
        <a:bodyPr/>
        <a:lstStyle/>
        <a:p>
          <a:endParaRPr lang="ru-RU"/>
        </a:p>
      </dgm:t>
    </dgm:pt>
    <dgm:pt modelId="{FB95298C-F9EE-4B06-A03F-7ADD5A8F1314}">
      <dgm:prSet/>
      <dgm:spPr/>
      <dgm:t>
        <a:bodyPr/>
        <a:lstStyle/>
        <a:p>
          <a:endParaRPr lang="ru-RU"/>
        </a:p>
      </dgm:t>
    </dgm:pt>
    <dgm:pt modelId="{3FD5701D-3E93-441A-9A76-37B6175520CA}" type="parTrans" cxnId="{B56F73D8-7FCE-4D8F-A250-FCAEB1669800}">
      <dgm:prSet/>
      <dgm:spPr/>
      <dgm:t>
        <a:bodyPr/>
        <a:lstStyle/>
        <a:p>
          <a:endParaRPr lang="ru-RU"/>
        </a:p>
      </dgm:t>
    </dgm:pt>
    <dgm:pt modelId="{A2FA747D-16E0-44BA-A1D1-04108F8702D6}" type="sibTrans" cxnId="{B56F73D8-7FCE-4D8F-A250-FCAEB1669800}">
      <dgm:prSet/>
      <dgm:spPr/>
      <dgm:t>
        <a:bodyPr/>
        <a:lstStyle/>
        <a:p>
          <a:endParaRPr lang="ru-RU"/>
        </a:p>
      </dgm:t>
    </dgm:pt>
    <dgm:pt modelId="{8ED44550-8B23-455A-9368-94882C524B4B}">
      <dgm:prSet/>
      <dgm:spPr/>
      <dgm:t>
        <a:bodyPr/>
        <a:lstStyle/>
        <a:p>
          <a:endParaRPr lang="ru-RU"/>
        </a:p>
      </dgm:t>
    </dgm:pt>
    <dgm:pt modelId="{9456836D-C1FB-4EFB-92D5-37099F1DE784}" type="parTrans" cxnId="{540580D9-C79F-49B5-ACA7-E6632D198433}">
      <dgm:prSet/>
      <dgm:spPr/>
      <dgm:t>
        <a:bodyPr/>
        <a:lstStyle/>
        <a:p>
          <a:endParaRPr lang="ru-RU"/>
        </a:p>
      </dgm:t>
    </dgm:pt>
    <dgm:pt modelId="{72709099-2A95-47C0-8AAE-01C0A1F06B22}" type="sibTrans" cxnId="{540580D9-C79F-49B5-ACA7-E6632D198433}">
      <dgm:prSet/>
      <dgm:spPr/>
      <dgm:t>
        <a:bodyPr/>
        <a:lstStyle/>
        <a:p>
          <a:endParaRPr lang="ru-RU"/>
        </a:p>
      </dgm:t>
    </dgm:pt>
    <dgm:pt modelId="{97FCD2B4-01C8-4D2F-924F-6BD9C4CD1570}">
      <dgm:prSet/>
      <dgm:spPr/>
      <dgm:t>
        <a:bodyPr/>
        <a:lstStyle/>
        <a:p>
          <a:endParaRPr lang="ru-RU"/>
        </a:p>
      </dgm:t>
    </dgm:pt>
    <dgm:pt modelId="{D67883B3-56F6-4735-8DDA-A18CC9C17FB7}" type="parTrans" cxnId="{9505C5E2-3C63-4576-AB12-50E0DCAEB410}">
      <dgm:prSet/>
      <dgm:spPr/>
      <dgm:t>
        <a:bodyPr/>
        <a:lstStyle/>
        <a:p>
          <a:endParaRPr lang="ru-RU"/>
        </a:p>
      </dgm:t>
    </dgm:pt>
    <dgm:pt modelId="{F87A483F-CA9C-4A15-8700-6104C1844288}" type="sibTrans" cxnId="{9505C5E2-3C63-4576-AB12-50E0DCAEB410}">
      <dgm:prSet/>
      <dgm:spPr/>
      <dgm:t>
        <a:bodyPr/>
        <a:lstStyle/>
        <a:p>
          <a:endParaRPr lang="ru-RU"/>
        </a:p>
      </dgm:t>
    </dgm:pt>
    <dgm:pt modelId="{0A923BFE-F58F-4D8F-A809-BC64A97E97DF}">
      <dgm:prSet/>
      <dgm:spPr/>
      <dgm:t>
        <a:bodyPr/>
        <a:lstStyle/>
        <a:p>
          <a:endParaRPr lang="ru-RU"/>
        </a:p>
      </dgm:t>
    </dgm:pt>
    <dgm:pt modelId="{24391482-149B-41F2-AD31-6DA4BE1C817C}" type="parTrans" cxnId="{154F5A53-DC8C-4431-B42B-3C0746ADFD64}">
      <dgm:prSet/>
      <dgm:spPr/>
      <dgm:t>
        <a:bodyPr/>
        <a:lstStyle/>
        <a:p>
          <a:endParaRPr lang="ru-RU"/>
        </a:p>
      </dgm:t>
    </dgm:pt>
    <dgm:pt modelId="{C0B7FB3E-8569-4381-890D-BF42359F4083}" type="sibTrans" cxnId="{154F5A53-DC8C-4431-B42B-3C0746ADFD64}">
      <dgm:prSet/>
      <dgm:spPr/>
      <dgm:t>
        <a:bodyPr/>
        <a:lstStyle/>
        <a:p>
          <a:endParaRPr lang="ru-RU"/>
        </a:p>
      </dgm:t>
    </dgm:pt>
    <dgm:pt modelId="{002D0A8D-8D22-453E-8730-9355E42D5A4F}">
      <dgm:prSet custT="1"/>
      <dgm:spPr/>
      <dgm:t>
        <a:bodyPr/>
        <a:lstStyle/>
        <a:p>
          <a:r>
            <a:rPr lang="ru-RU" sz="2400" b="1" dirty="0" smtClean="0">
              <a:solidFill>
                <a:schemeClr val="accent5">
                  <a:lumMod val="50000"/>
                </a:schemeClr>
              </a:solidFill>
            </a:rPr>
            <a:t>Человек. Гражданин. Патриот</a:t>
          </a:r>
          <a:r>
            <a:rPr lang="ru-RU" sz="2300" dirty="0" smtClean="0"/>
            <a:t>.</a:t>
          </a:r>
          <a:endParaRPr lang="ru-RU" sz="2300" dirty="0"/>
        </a:p>
      </dgm:t>
    </dgm:pt>
    <dgm:pt modelId="{31620EE3-3030-49FD-9D44-36B0A4FCB8D1}" type="parTrans" cxnId="{3D7D4BED-651B-40E1-839B-E227E7C2FE5D}">
      <dgm:prSet/>
      <dgm:spPr/>
      <dgm:t>
        <a:bodyPr/>
        <a:lstStyle/>
        <a:p>
          <a:endParaRPr lang="ru-RU"/>
        </a:p>
      </dgm:t>
    </dgm:pt>
    <dgm:pt modelId="{FAB820FE-6A00-447B-B95D-7227634780A2}" type="sibTrans" cxnId="{3D7D4BED-651B-40E1-839B-E227E7C2FE5D}">
      <dgm:prSet/>
      <dgm:spPr/>
      <dgm:t>
        <a:bodyPr/>
        <a:lstStyle/>
        <a:p>
          <a:endParaRPr lang="ru-RU"/>
        </a:p>
      </dgm:t>
    </dgm:pt>
    <dgm:pt modelId="{F6CE58C5-8D95-4FFF-85B3-7CAD068D6F0C}">
      <dgm:prSet/>
      <dgm:spPr/>
      <dgm:t>
        <a:bodyPr/>
        <a:lstStyle/>
        <a:p>
          <a:endParaRPr lang="ru-RU"/>
        </a:p>
      </dgm:t>
    </dgm:pt>
    <dgm:pt modelId="{C67349CE-25F3-4A37-9F3C-8CB5ACA1E6B2}" type="parTrans" cxnId="{86799DAA-F837-492A-A289-B2C731B869BC}">
      <dgm:prSet/>
      <dgm:spPr/>
      <dgm:t>
        <a:bodyPr/>
        <a:lstStyle/>
        <a:p>
          <a:endParaRPr lang="ru-RU"/>
        </a:p>
      </dgm:t>
    </dgm:pt>
    <dgm:pt modelId="{F77FB226-B5B5-4F60-9E3B-24E908CCF57C}" type="sibTrans" cxnId="{86799DAA-F837-492A-A289-B2C731B869BC}">
      <dgm:prSet/>
      <dgm:spPr/>
      <dgm:t>
        <a:bodyPr/>
        <a:lstStyle/>
        <a:p>
          <a:endParaRPr lang="ru-RU"/>
        </a:p>
      </dgm:t>
    </dgm:pt>
    <dgm:pt modelId="{0D2B7CCD-9B99-48F9-9AF1-BD19B35DF187}">
      <dgm:prSet/>
      <dgm:spPr/>
      <dgm:t>
        <a:bodyPr/>
        <a:lstStyle/>
        <a:p>
          <a:endParaRPr lang="ru-RU"/>
        </a:p>
      </dgm:t>
    </dgm:pt>
    <dgm:pt modelId="{FADBC488-D685-4D6E-BE1E-29D038A2E334}" type="parTrans" cxnId="{07157C5E-F678-41CF-B61C-6D5030E60AC0}">
      <dgm:prSet/>
      <dgm:spPr/>
      <dgm:t>
        <a:bodyPr/>
        <a:lstStyle/>
        <a:p>
          <a:endParaRPr lang="ru-RU"/>
        </a:p>
      </dgm:t>
    </dgm:pt>
    <dgm:pt modelId="{06E838FC-E948-47D6-93A0-0D72163E9C55}" type="sibTrans" cxnId="{07157C5E-F678-41CF-B61C-6D5030E60AC0}">
      <dgm:prSet/>
      <dgm:spPr/>
      <dgm:t>
        <a:bodyPr/>
        <a:lstStyle/>
        <a:p>
          <a:endParaRPr lang="ru-RU"/>
        </a:p>
      </dgm:t>
    </dgm:pt>
    <dgm:pt modelId="{17DCFE6C-654F-44EA-BADF-FBE8D3EAD1B3}">
      <dgm:prSet/>
      <dgm:spPr/>
      <dgm:t>
        <a:bodyPr/>
        <a:lstStyle/>
        <a:p>
          <a:endParaRPr lang="ru-RU"/>
        </a:p>
      </dgm:t>
    </dgm:pt>
    <dgm:pt modelId="{8425720C-DC88-4D12-A625-B408D39726F9}" type="parTrans" cxnId="{FF0E62AB-77FF-4AA9-BEC2-54AC8887536C}">
      <dgm:prSet/>
      <dgm:spPr/>
      <dgm:t>
        <a:bodyPr/>
        <a:lstStyle/>
        <a:p>
          <a:endParaRPr lang="ru-RU"/>
        </a:p>
      </dgm:t>
    </dgm:pt>
    <dgm:pt modelId="{CCE9D7C9-A93D-4AB8-A73F-56A35349B913}" type="sibTrans" cxnId="{FF0E62AB-77FF-4AA9-BEC2-54AC8887536C}">
      <dgm:prSet/>
      <dgm:spPr/>
      <dgm:t>
        <a:bodyPr/>
        <a:lstStyle/>
        <a:p>
          <a:endParaRPr lang="ru-RU"/>
        </a:p>
      </dgm:t>
    </dgm:pt>
    <dgm:pt modelId="{E39863EB-BF4F-4E3A-89D6-CF4F1EFE855D}">
      <dgm:prSet/>
      <dgm:spPr/>
      <dgm:t>
        <a:bodyPr/>
        <a:lstStyle/>
        <a:p>
          <a:endParaRPr lang="ru-RU"/>
        </a:p>
      </dgm:t>
    </dgm:pt>
    <dgm:pt modelId="{ECDC5C20-088B-44E6-8544-5E5871B98201}" type="parTrans" cxnId="{5F25C7AB-64BC-458A-84F2-09EED019F7E1}">
      <dgm:prSet/>
      <dgm:spPr/>
      <dgm:t>
        <a:bodyPr/>
        <a:lstStyle/>
        <a:p>
          <a:endParaRPr lang="ru-RU"/>
        </a:p>
      </dgm:t>
    </dgm:pt>
    <dgm:pt modelId="{414E6B6A-E6D9-4099-A1F4-CD027B19C523}" type="sibTrans" cxnId="{5F25C7AB-64BC-458A-84F2-09EED019F7E1}">
      <dgm:prSet/>
      <dgm:spPr/>
      <dgm:t>
        <a:bodyPr/>
        <a:lstStyle/>
        <a:p>
          <a:endParaRPr lang="ru-RU"/>
        </a:p>
      </dgm:t>
    </dgm:pt>
    <dgm:pt modelId="{CB104D47-AF04-423D-9DB7-394ADEF7EA84}" type="pres">
      <dgm:prSet presAssocID="{D0FBF2EC-768D-4D36-A457-9155DF1A674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5B16D4-38BA-4E86-8665-B214460B3F03}" type="pres">
      <dgm:prSet presAssocID="{97FCD2B4-01C8-4D2F-924F-6BD9C4CD1570}" presName="circ1" presStyleLbl="vennNode1" presStyleIdx="0" presStyleCnt="7" custScaleX="124386" custScaleY="124971" custLinFactNeighborX="-37978" custLinFactNeighborY="-63835"/>
      <dgm:spPr/>
    </dgm:pt>
    <dgm:pt modelId="{9C1979C2-2513-4CDD-8D02-1503C25BBD0A}" type="pres">
      <dgm:prSet presAssocID="{97FCD2B4-01C8-4D2F-924F-6BD9C4CD157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0B05B-E250-4902-BD70-3252DA5D5977}" type="pres">
      <dgm:prSet presAssocID="{2C6FACE0-2A48-47BF-BCD8-C97295C775DE}" presName="circ2" presStyleLbl="vennNode1" presStyleIdx="1" presStyleCnt="7" custScaleX="100342" custScaleY="91608" custLinFactNeighborX="42614" custLinFactNeighborY="96990"/>
      <dgm:spPr/>
    </dgm:pt>
    <dgm:pt modelId="{D80CB1EA-4958-4F3C-A3F1-C022CAF93BB7}" type="pres">
      <dgm:prSet presAssocID="{2C6FACE0-2A48-47BF-BCD8-C97295C775D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A47FB-FC80-44FE-B428-B3A8AC9895E2}" type="pres">
      <dgm:prSet presAssocID="{FB95298C-F9EE-4B06-A03F-7ADD5A8F1314}" presName="circ3" presStyleLbl="vennNode1" presStyleIdx="2" presStyleCnt="7" custScaleX="124387" custScaleY="124359" custLinFactX="-100000" custLinFactY="-10" custLinFactNeighborX="-157270" custLinFactNeighborY="-100000"/>
      <dgm:spPr/>
    </dgm:pt>
    <dgm:pt modelId="{68DD2034-CFA6-483D-99E0-9CF2B5C82D4A}" type="pres">
      <dgm:prSet presAssocID="{FB95298C-F9EE-4B06-A03F-7ADD5A8F131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C5D9D-4F19-41FE-AD4C-39569AFED19E}" type="pres">
      <dgm:prSet presAssocID="{D6E12B40-6EE3-469C-9212-87FC72F42BF6}" presName="circ4" presStyleLbl="vennNode1" presStyleIdx="3" presStyleCnt="7" custScaleX="109753" custScaleY="102087" custLinFactNeighborX="-79837" custLinFactNeighborY="47482"/>
      <dgm:spPr/>
    </dgm:pt>
    <dgm:pt modelId="{7EA869DB-0400-42F1-B6EA-8B8C33AA73A8}" type="pres">
      <dgm:prSet presAssocID="{D6E12B40-6EE3-469C-9212-87FC72F42BF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E9671-CC4A-4980-A5DB-00FA21CEA3D8}" type="pres">
      <dgm:prSet presAssocID="{8ED44550-8B23-455A-9368-94882C524B4B}" presName="circ5" presStyleLbl="vennNode1" presStyleIdx="4" presStyleCnt="7" custScaleX="99999" custScaleY="91290" custLinFactX="100000" custLinFactNeighborX="109973" custLinFactNeighborY="-16954"/>
      <dgm:spPr/>
    </dgm:pt>
    <dgm:pt modelId="{1B44CCA2-FC29-4EDB-99F5-F9931AE8DA51}" type="pres">
      <dgm:prSet presAssocID="{8ED44550-8B23-455A-9368-94882C524B4B}" presName="circ5Tx" presStyleLbl="revTx" presStyleIdx="0" presStyleCnt="0" custLinFactNeighborX="59179" custLinFactNeighborY="910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146F5-5674-4BB0-A823-E0B62510CBBD}" type="pres">
      <dgm:prSet presAssocID="{0A923BFE-F58F-4D8F-A809-BC64A97E97DF}" presName="circ6" presStyleLbl="vennNode1" presStyleIdx="5" presStyleCnt="7" custScaleX="119512" custScaleY="114604" custLinFactX="-86624" custLinFactNeighborX="-100000" custLinFactNeighborY="51189"/>
      <dgm:spPr/>
    </dgm:pt>
    <dgm:pt modelId="{834FC484-5E60-4885-9A46-2C6169AE6F27}" type="pres">
      <dgm:prSet presAssocID="{0A923BFE-F58F-4D8F-A809-BC64A97E97DF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11505-2B0B-4EFC-87D3-60D90AC44694}" type="pres">
      <dgm:prSet presAssocID="{002D0A8D-8D22-453E-8730-9355E42D5A4F}" presName="circ7" presStyleLbl="vennNode1" presStyleIdx="6" presStyleCnt="7" custScaleX="117412" custScaleY="116346" custLinFactX="62079" custLinFactNeighborX="100000" custLinFactNeighborY="-77895"/>
      <dgm:spPr/>
    </dgm:pt>
    <dgm:pt modelId="{28A195C7-BD3C-4502-8774-952246A6AB68}" type="pres">
      <dgm:prSet presAssocID="{002D0A8D-8D22-453E-8730-9355E42D5A4F}" presName="circ7Tx" presStyleLbl="revTx" presStyleIdx="0" presStyleCnt="0" custLinFactNeighborX="-40518" custLinFactNeighborY="-2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1A216E-55C7-4C8C-9490-3C1E30300153}" type="presOf" srcId="{002D0A8D-8D22-453E-8730-9355E42D5A4F}" destId="{28A195C7-BD3C-4502-8774-952246A6AB68}" srcOrd="0" destOrd="0" presId="urn:microsoft.com/office/officeart/2005/8/layout/venn1"/>
    <dgm:cxn modelId="{5F25C7AB-64BC-458A-84F2-09EED019F7E1}" srcId="{D0FBF2EC-768D-4D36-A457-9155DF1A6740}" destId="{E39863EB-BF4F-4E3A-89D6-CF4F1EFE855D}" srcOrd="10" destOrd="0" parTransId="{ECDC5C20-088B-44E6-8544-5E5871B98201}" sibTransId="{414E6B6A-E6D9-4099-A1F4-CD027B19C523}"/>
    <dgm:cxn modelId="{FB8DB749-078B-450D-8B84-5A68A159F4A8}" type="presOf" srcId="{D6E12B40-6EE3-469C-9212-87FC72F42BF6}" destId="{7EA869DB-0400-42F1-B6EA-8B8C33AA73A8}" srcOrd="0" destOrd="0" presId="urn:microsoft.com/office/officeart/2005/8/layout/venn1"/>
    <dgm:cxn modelId="{A00F0EC7-7A9C-4BD3-AE0A-C639D248155A}" srcId="{D0FBF2EC-768D-4D36-A457-9155DF1A6740}" destId="{D6E12B40-6EE3-469C-9212-87FC72F42BF6}" srcOrd="3" destOrd="0" parTransId="{651D39A9-6C99-4D7E-A831-4B9C5C711C34}" sibTransId="{EE2C63CD-3078-4506-B788-5FE8F443E803}"/>
    <dgm:cxn modelId="{01DEEB58-62CC-4E05-AFEE-F86E2BCA3169}" type="presOf" srcId="{8ED44550-8B23-455A-9368-94882C524B4B}" destId="{1B44CCA2-FC29-4EDB-99F5-F9931AE8DA51}" srcOrd="0" destOrd="0" presId="urn:microsoft.com/office/officeart/2005/8/layout/venn1"/>
    <dgm:cxn modelId="{07157C5E-F678-41CF-B61C-6D5030E60AC0}" srcId="{D0FBF2EC-768D-4D36-A457-9155DF1A6740}" destId="{0D2B7CCD-9B99-48F9-9AF1-BD19B35DF187}" srcOrd="8" destOrd="0" parTransId="{FADBC488-D685-4D6E-BE1E-29D038A2E334}" sibTransId="{06E838FC-E948-47D6-93A0-0D72163E9C55}"/>
    <dgm:cxn modelId="{540580D9-C79F-49B5-ACA7-E6632D198433}" srcId="{D0FBF2EC-768D-4D36-A457-9155DF1A6740}" destId="{8ED44550-8B23-455A-9368-94882C524B4B}" srcOrd="4" destOrd="0" parTransId="{9456836D-C1FB-4EFB-92D5-37099F1DE784}" sibTransId="{72709099-2A95-47C0-8AAE-01C0A1F06B22}"/>
    <dgm:cxn modelId="{0E4A4C7D-128C-4D26-8BB4-53E1079C7AB4}" type="presOf" srcId="{FB95298C-F9EE-4B06-A03F-7ADD5A8F1314}" destId="{68DD2034-CFA6-483D-99E0-9CF2B5C82D4A}" srcOrd="0" destOrd="0" presId="urn:microsoft.com/office/officeart/2005/8/layout/venn1"/>
    <dgm:cxn modelId="{2EC398A2-0CA8-40E2-BA05-6023CB8E7AE7}" type="presOf" srcId="{97FCD2B4-01C8-4D2F-924F-6BD9C4CD1570}" destId="{9C1979C2-2513-4CDD-8D02-1503C25BBD0A}" srcOrd="0" destOrd="0" presId="urn:microsoft.com/office/officeart/2005/8/layout/venn1"/>
    <dgm:cxn modelId="{7AD13495-D1A5-421E-9E8F-3D97A7582FDC}" type="presOf" srcId="{2C6FACE0-2A48-47BF-BCD8-C97295C775DE}" destId="{D80CB1EA-4958-4F3C-A3F1-C022CAF93BB7}" srcOrd="0" destOrd="0" presId="urn:microsoft.com/office/officeart/2005/8/layout/venn1"/>
    <dgm:cxn modelId="{A15DFEF9-5065-4BA9-8333-2E1AE806C0B8}" type="presOf" srcId="{D0FBF2EC-768D-4D36-A457-9155DF1A6740}" destId="{CB104D47-AF04-423D-9DB7-394ADEF7EA84}" srcOrd="0" destOrd="0" presId="urn:microsoft.com/office/officeart/2005/8/layout/venn1"/>
    <dgm:cxn modelId="{B56F73D8-7FCE-4D8F-A250-FCAEB1669800}" srcId="{D0FBF2EC-768D-4D36-A457-9155DF1A6740}" destId="{FB95298C-F9EE-4B06-A03F-7ADD5A8F1314}" srcOrd="2" destOrd="0" parTransId="{3FD5701D-3E93-441A-9A76-37B6175520CA}" sibTransId="{A2FA747D-16E0-44BA-A1D1-04108F8702D6}"/>
    <dgm:cxn modelId="{FF0E62AB-77FF-4AA9-BEC2-54AC8887536C}" srcId="{D0FBF2EC-768D-4D36-A457-9155DF1A6740}" destId="{17DCFE6C-654F-44EA-BADF-FBE8D3EAD1B3}" srcOrd="9" destOrd="0" parTransId="{8425720C-DC88-4D12-A625-B408D39726F9}" sibTransId="{CCE9D7C9-A93D-4AB8-A73F-56A35349B913}"/>
    <dgm:cxn modelId="{3D7D4BED-651B-40E1-839B-E227E7C2FE5D}" srcId="{D0FBF2EC-768D-4D36-A457-9155DF1A6740}" destId="{002D0A8D-8D22-453E-8730-9355E42D5A4F}" srcOrd="6" destOrd="0" parTransId="{31620EE3-3030-49FD-9D44-36B0A4FCB8D1}" sibTransId="{FAB820FE-6A00-447B-B95D-7227634780A2}"/>
    <dgm:cxn modelId="{19A6F8E8-16A6-4EB1-AEA5-D112895618F4}" srcId="{D0FBF2EC-768D-4D36-A457-9155DF1A6740}" destId="{2C6FACE0-2A48-47BF-BCD8-C97295C775DE}" srcOrd="1" destOrd="0" parTransId="{75D92955-43D2-4237-B4A6-BC6CC7F2B70B}" sibTransId="{551798A5-AD44-4FE5-ADC0-9A196DC65A02}"/>
    <dgm:cxn modelId="{86799DAA-F837-492A-A289-B2C731B869BC}" srcId="{D0FBF2EC-768D-4D36-A457-9155DF1A6740}" destId="{F6CE58C5-8D95-4FFF-85B3-7CAD068D6F0C}" srcOrd="7" destOrd="0" parTransId="{C67349CE-25F3-4A37-9F3C-8CB5ACA1E6B2}" sibTransId="{F77FB226-B5B5-4F60-9E3B-24E908CCF57C}"/>
    <dgm:cxn modelId="{154F5A53-DC8C-4431-B42B-3C0746ADFD64}" srcId="{D0FBF2EC-768D-4D36-A457-9155DF1A6740}" destId="{0A923BFE-F58F-4D8F-A809-BC64A97E97DF}" srcOrd="5" destOrd="0" parTransId="{24391482-149B-41F2-AD31-6DA4BE1C817C}" sibTransId="{C0B7FB3E-8569-4381-890D-BF42359F4083}"/>
    <dgm:cxn modelId="{9505C5E2-3C63-4576-AB12-50E0DCAEB410}" srcId="{D0FBF2EC-768D-4D36-A457-9155DF1A6740}" destId="{97FCD2B4-01C8-4D2F-924F-6BD9C4CD1570}" srcOrd="0" destOrd="0" parTransId="{D67883B3-56F6-4735-8DDA-A18CC9C17FB7}" sibTransId="{F87A483F-CA9C-4A15-8700-6104C1844288}"/>
    <dgm:cxn modelId="{0D571190-22D9-451E-944C-1156C5FCFCEB}" type="presOf" srcId="{0A923BFE-F58F-4D8F-A809-BC64A97E97DF}" destId="{834FC484-5E60-4885-9A46-2C6169AE6F27}" srcOrd="0" destOrd="0" presId="urn:microsoft.com/office/officeart/2005/8/layout/venn1"/>
    <dgm:cxn modelId="{9D436E6E-4928-49C9-8975-B59FEA3B321C}" type="presParOf" srcId="{CB104D47-AF04-423D-9DB7-394ADEF7EA84}" destId="{BF5B16D4-38BA-4E86-8665-B214460B3F03}" srcOrd="0" destOrd="0" presId="urn:microsoft.com/office/officeart/2005/8/layout/venn1"/>
    <dgm:cxn modelId="{6170D8F5-0B6C-45DA-8E73-B0415E377EFC}" type="presParOf" srcId="{CB104D47-AF04-423D-9DB7-394ADEF7EA84}" destId="{9C1979C2-2513-4CDD-8D02-1503C25BBD0A}" srcOrd="1" destOrd="0" presId="urn:microsoft.com/office/officeart/2005/8/layout/venn1"/>
    <dgm:cxn modelId="{853224D2-69A5-4F80-97DC-879E01845732}" type="presParOf" srcId="{CB104D47-AF04-423D-9DB7-394ADEF7EA84}" destId="{23A0B05B-E250-4902-BD70-3252DA5D5977}" srcOrd="2" destOrd="0" presId="urn:microsoft.com/office/officeart/2005/8/layout/venn1"/>
    <dgm:cxn modelId="{5F0DF865-88F4-45CB-9565-BBE90E5A637D}" type="presParOf" srcId="{CB104D47-AF04-423D-9DB7-394ADEF7EA84}" destId="{D80CB1EA-4958-4F3C-A3F1-C022CAF93BB7}" srcOrd="3" destOrd="0" presId="urn:microsoft.com/office/officeart/2005/8/layout/venn1"/>
    <dgm:cxn modelId="{4811FF42-7A2E-4B48-B283-E30AC79B2544}" type="presParOf" srcId="{CB104D47-AF04-423D-9DB7-394ADEF7EA84}" destId="{8A6A47FB-FC80-44FE-B428-B3A8AC9895E2}" srcOrd="4" destOrd="0" presId="urn:microsoft.com/office/officeart/2005/8/layout/venn1"/>
    <dgm:cxn modelId="{E39CAEB1-DC14-41F9-A3FB-545A9852AB0B}" type="presParOf" srcId="{CB104D47-AF04-423D-9DB7-394ADEF7EA84}" destId="{68DD2034-CFA6-483D-99E0-9CF2B5C82D4A}" srcOrd="5" destOrd="0" presId="urn:microsoft.com/office/officeart/2005/8/layout/venn1"/>
    <dgm:cxn modelId="{1C277AAF-4CB4-40D3-ADF9-BC7E9D7E62CB}" type="presParOf" srcId="{CB104D47-AF04-423D-9DB7-394ADEF7EA84}" destId="{3DAC5D9D-4F19-41FE-AD4C-39569AFED19E}" srcOrd="6" destOrd="0" presId="urn:microsoft.com/office/officeart/2005/8/layout/venn1"/>
    <dgm:cxn modelId="{A00D6DD3-EBBA-40A4-8028-3470EB231F61}" type="presParOf" srcId="{CB104D47-AF04-423D-9DB7-394ADEF7EA84}" destId="{7EA869DB-0400-42F1-B6EA-8B8C33AA73A8}" srcOrd="7" destOrd="0" presId="urn:microsoft.com/office/officeart/2005/8/layout/venn1"/>
    <dgm:cxn modelId="{09E65AF8-8E47-4CF2-89AE-6AAD9988C936}" type="presParOf" srcId="{CB104D47-AF04-423D-9DB7-394ADEF7EA84}" destId="{0F5E9671-CC4A-4980-A5DB-00FA21CEA3D8}" srcOrd="8" destOrd="0" presId="urn:microsoft.com/office/officeart/2005/8/layout/venn1"/>
    <dgm:cxn modelId="{FA1F7887-AC4C-4A3D-A82B-785793451A7E}" type="presParOf" srcId="{CB104D47-AF04-423D-9DB7-394ADEF7EA84}" destId="{1B44CCA2-FC29-4EDB-99F5-F9931AE8DA51}" srcOrd="9" destOrd="0" presId="urn:microsoft.com/office/officeart/2005/8/layout/venn1"/>
    <dgm:cxn modelId="{DEE1CFFD-34FF-4A86-9A4D-6FAB215273D7}" type="presParOf" srcId="{CB104D47-AF04-423D-9DB7-394ADEF7EA84}" destId="{A74146F5-5674-4BB0-A823-E0B62510CBBD}" srcOrd="10" destOrd="0" presId="urn:microsoft.com/office/officeart/2005/8/layout/venn1"/>
    <dgm:cxn modelId="{4B9F6E25-CC18-4E30-B71A-44F89D0CD753}" type="presParOf" srcId="{CB104D47-AF04-423D-9DB7-394ADEF7EA84}" destId="{834FC484-5E60-4885-9A46-2C6169AE6F27}" srcOrd="11" destOrd="0" presId="urn:microsoft.com/office/officeart/2005/8/layout/venn1"/>
    <dgm:cxn modelId="{7319ABA4-28EC-4642-9C10-E0B92339EDD7}" type="presParOf" srcId="{CB104D47-AF04-423D-9DB7-394ADEF7EA84}" destId="{8AF11505-2B0B-4EFC-87D3-60D90AC44694}" srcOrd="12" destOrd="0" presId="urn:microsoft.com/office/officeart/2005/8/layout/venn1"/>
    <dgm:cxn modelId="{BE616FD6-B07B-4821-9CF7-E342BDC88AA0}" type="presParOf" srcId="{CB104D47-AF04-423D-9DB7-394ADEF7EA84}" destId="{28A195C7-BD3C-4502-8774-952246A6AB68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705A81-762B-4B80-8C84-5DFF04177D73}" type="doc">
      <dgm:prSet loTypeId="urn:microsoft.com/office/officeart/2005/8/layout/targe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2A67991-824A-4AC2-957C-FE2E6CB8C5E6}">
      <dgm:prSet phldrT="[Текст]"/>
      <dgm:spPr/>
      <dgm:t>
        <a:bodyPr/>
        <a:lstStyle/>
        <a:p>
          <a:r>
            <a:rPr lang="ru-RU" dirty="0" smtClean="0">
              <a:solidFill>
                <a:srgbClr val="008000"/>
              </a:solidFill>
            </a:rPr>
            <a:t>педагог-психолог</a:t>
          </a:r>
          <a:endParaRPr lang="ru-RU" dirty="0">
            <a:solidFill>
              <a:srgbClr val="008000"/>
            </a:solidFill>
          </a:endParaRPr>
        </a:p>
      </dgm:t>
    </dgm:pt>
    <dgm:pt modelId="{A7A3B600-AD86-46B4-BC96-7CBF0BA9C27F}" type="parTrans" cxnId="{7C40B6A6-1A64-4399-9091-ADB0C5EFB96A}">
      <dgm:prSet/>
      <dgm:spPr/>
      <dgm:t>
        <a:bodyPr/>
        <a:lstStyle/>
        <a:p>
          <a:endParaRPr lang="ru-RU"/>
        </a:p>
      </dgm:t>
    </dgm:pt>
    <dgm:pt modelId="{7B43F120-4AD7-44DB-865F-91A0B5FA8FB6}" type="sibTrans" cxnId="{7C40B6A6-1A64-4399-9091-ADB0C5EFB96A}">
      <dgm:prSet/>
      <dgm:spPr/>
      <dgm:t>
        <a:bodyPr/>
        <a:lstStyle/>
        <a:p>
          <a:endParaRPr lang="ru-RU"/>
        </a:p>
      </dgm:t>
    </dgm:pt>
    <dgm:pt modelId="{DD3D912D-3900-4563-B51D-FFB13A396EE1}">
      <dgm:prSet phldrT="[Текст]"/>
      <dgm:spPr/>
      <dgm:t>
        <a:bodyPr/>
        <a:lstStyle/>
        <a:p>
          <a:r>
            <a:rPr lang="ru-RU" dirty="0" smtClean="0">
              <a:solidFill>
                <a:srgbClr val="008000"/>
              </a:solidFill>
            </a:rPr>
            <a:t>медицинский  работник</a:t>
          </a:r>
          <a:endParaRPr lang="ru-RU" dirty="0">
            <a:solidFill>
              <a:srgbClr val="008000"/>
            </a:solidFill>
          </a:endParaRPr>
        </a:p>
      </dgm:t>
    </dgm:pt>
    <dgm:pt modelId="{B683D1C6-2C74-4147-855C-04A174E5D2DE}" type="parTrans" cxnId="{583999D7-85ED-4FD7-BA07-1F367444D326}">
      <dgm:prSet/>
      <dgm:spPr/>
      <dgm:t>
        <a:bodyPr/>
        <a:lstStyle/>
        <a:p>
          <a:endParaRPr lang="ru-RU"/>
        </a:p>
      </dgm:t>
    </dgm:pt>
    <dgm:pt modelId="{A4B3FE68-9C46-4B99-A86C-E6CAF278D60E}" type="sibTrans" cxnId="{583999D7-85ED-4FD7-BA07-1F367444D326}">
      <dgm:prSet/>
      <dgm:spPr/>
      <dgm:t>
        <a:bodyPr/>
        <a:lstStyle/>
        <a:p>
          <a:endParaRPr lang="ru-RU"/>
        </a:p>
      </dgm:t>
    </dgm:pt>
    <dgm:pt modelId="{6300C007-072D-4960-93BE-FCFEAA5F8F45}">
      <dgm:prSet phldrT="[Текст]"/>
      <dgm:spPr/>
      <dgm:t>
        <a:bodyPr/>
        <a:lstStyle/>
        <a:p>
          <a:r>
            <a:rPr lang="ru-RU" b="1" dirty="0" smtClean="0">
              <a:solidFill>
                <a:srgbClr val="0033CC"/>
              </a:solidFill>
            </a:rPr>
            <a:t>Блок педагогов и других работников, осуществляющий коррекционно-развивающую работу</a:t>
          </a:r>
          <a:endParaRPr lang="ru-RU" dirty="0">
            <a:solidFill>
              <a:srgbClr val="0033CC"/>
            </a:solidFill>
          </a:endParaRPr>
        </a:p>
      </dgm:t>
    </dgm:pt>
    <dgm:pt modelId="{EC5D2C93-517F-40F8-8D70-C9F92BA1EF22}" type="parTrans" cxnId="{B99D8EC5-F9FF-4F6D-BEA4-9AED2190A1D3}">
      <dgm:prSet/>
      <dgm:spPr/>
      <dgm:t>
        <a:bodyPr/>
        <a:lstStyle/>
        <a:p>
          <a:endParaRPr lang="ru-RU"/>
        </a:p>
      </dgm:t>
    </dgm:pt>
    <dgm:pt modelId="{10E4CFDA-D5C8-4639-9BF2-ADD4B069BB79}" type="sibTrans" cxnId="{B99D8EC5-F9FF-4F6D-BEA4-9AED2190A1D3}">
      <dgm:prSet/>
      <dgm:spPr/>
      <dgm:t>
        <a:bodyPr/>
        <a:lstStyle/>
        <a:p>
          <a:endParaRPr lang="ru-RU"/>
        </a:p>
      </dgm:t>
    </dgm:pt>
    <dgm:pt modelId="{DE76D3CC-8D25-454D-94CB-043A3DE08709}">
      <dgm:prSet phldrT="[Текст]"/>
      <dgm:spPr>
        <a:solidFill>
          <a:srgbClr val="FFFF99"/>
        </a:solidFill>
      </dgm:spPr>
      <dgm:t>
        <a:bodyPr/>
        <a:lstStyle/>
        <a:p>
          <a:r>
            <a:rPr lang="ru-RU" dirty="0" smtClean="0">
              <a:solidFill>
                <a:srgbClr val="0033CC"/>
              </a:solidFill>
            </a:rPr>
            <a:t>заместитель директора по УВР</a:t>
          </a:r>
          <a:endParaRPr lang="ru-RU" dirty="0">
            <a:solidFill>
              <a:srgbClr val="0033CC"/>
            </a:solidFill>
          </a:endParaRPr>
        </a:p>
      </dgm:t>
    </dgm:pt>
    <dgm:pt modelId="{18896120-3E02-48B6-96DA-B3575C0EA9A8}" type="parTrans" cxnId="{5BEFE81C-65A7-4F17-9695-7EAE442C0961}">
      <dgm:prSet/>
      <dgm:spPr/>
      <dgm:t>
        <a:bodyPr/>
        <a:lstStyle/>
        <a:p>
          <a:endParaRPr lang="ru-RU"/>
        </a:p>
      </dgm:t>
    </dgm:pt>
    <dgm:pt modelId="{60917DC6-12AC-48DE-966F-703CCA8BFF8D}" type="sibTrans" cxnId="{5BEFE81C-65A7-4F17-9695-7EAE442C0961}">
      <dgm:prSet/>
      <dgm:spPr/>
      <dgm:t>
        <a:bodyPr/>
        <a:lstStyle/>
        <a:p>
          <a:endParaRPr lang="ru-RU"/>
        </a:p>
      </dgm:t>
    </dgm:pt>
    <dgm:pt modelId="{9F77A1E0-D610-4D73-9BCB-78BD7AB1FAAE}">
      <dgm:prSet phldrT="[Текст]"/>
      <dgm:spPr/>
      <dgm:t>
        <a:bodyPr/>
        <a:lstStyle/>
        <a:p>
          <a:r>
            <a:rPr lang="ru-RU" dirty="0" smtClean="0">
              <a:solidFill>
                <a:srgbClr val="008000"/>
              </a:solidFill>
            </a:rPr>
            <a:t>учитель-логопед</a:t>
          </a:r>
          <a:endParaRPr lang="ru-RU" dirty="0">
            <a:solidFill>
              <a:srgbClr val="008000"/>
            </a:solidFill>
          </a:endParaRPr>
        </a:p>
      </dgm:t>
    </dgm:pt>
    <dgm:pt modelId="{3DA09E92-7D6A-4645-91FE-02E5E3415DC3}" type="parTrans" cxnId="{9EC2BB0E-255F-41CD-9028-662F866319BF}">
      <dgm:prSet/>
      <dgm:spPr/>
      <dgm:t>
        <a:bodyPr/>
        <a:lstStyle/>
        <a:p>
          <a:endParaRPr lang="ru-RU"/>
        </a:p>
      </dgm:t>
    </dgm:pt>
    <dgm:pt modelId="{91E28219-B93A-4BE5-8D68-C98DC14E8E79}" type="sibTrans" cxnId="{9EC2BB0E-255F-41CD-9028-662F866319BF}">
      <dgm:prSet/>
      <dgm:spPr/>
      <dgm:t>
        <a:bodyPr/>
        <a:lstStyle/>
        <a:p>
          <a:endParaRPr lang="ru-RU"/>
        </a:p>
      </dgm:t>
    </dgm:pt>
    <dgm:pt modelId="{84DF1CDD-2578-4BC6-845F-6057FAA8BB66}">
      <dgm:prSet phldrT="[Текст]"/>
      <dgm:spPr/>
      <dgm:t>
        <a:bodyPr/>
        <a:lstStyle/>
        <a:p>
          <a:r>
            <a:rPr lang="ru-RU" dirty="0" smtClean="0">
              <a:solidFill>
                <a:srgbClr val="008000"/>
              </a:solidFill>
            </a:rPr>
            <a:t>социальный педагог</a:t>
          </a:r>
          <a:r>
            <a:rPr lang="ru-RU" b="1" dirty="0" smtClean="0">
              <a:solidFill>
                <a:srgbClr val="008000"/>
              </a:solidFill>
            </a:rPr>
            <a:t> </a:t>
          </a:r>
          <a:endParaRPr lang="ru-RU" dirty="0">
            <a:solidFill>
              <a:srgbClr val="008000"/>
            </a:solidFill>
          </a:endParaRPr>
        </a:p>
      </dgm:t>
    </dgm:pt>
    <dgm:pt modelId="{14099AE9-0950-4D41-BC64-A7ADFA53F9B5}" type="parTrans" cxnId="{2CBD1FCA-E1A3-40D4-984B-0BB9A20198C7}">
      <dgm:prSet/>
      <dgm:spPr/>
      <dgm:t>
        <a:bodyPr/>
        <a:lstStyle/>
        <a:p>
          <a:endParaRPr lang="ru-RU"/>
        </a:p>
      </dgm:t>
    </dgm:pt>
    <dgm:pt modelId="{2857246B-CD65-493D-9F9C-C5730D9EEB0F}" type="sibTrans" cxnId="{2CBD1FCA-E1A3-40D4-984B-0BB9A20198C7}">
      <dgm:prSet/>
      <dgm:spPr/>
      <dgm:t>
        <a:bodyPr/>
        <a:lstStyle/>
        <a:p>
          <a:endParaRPr lang="ru-RU"/>
        </a:p>
      </dgm:t>
    </dgm:pt>
    <dgm:pt modelId="{22E4E485-2597-4438-B79B-98F10149F808}">
      <dgm:prSet phldrT="[Текст]"/>
      <dgm:spPr>
        <a:solidFill>
          <a:srgbClr val="FFFF99"/>
        </a:solidFill>
      </dgm:spPr>
      <dgm:t>
        <a:bodyPr/>
        <a:lstStyle/>
        <a:p>
          <a:r>
            <a:rPr lang="ru-RU" dirty="0" smtClean="0">
              <a:solidFill>
                <a:srgbClr val="0033CC"/>
              </a:solidFill>
            </a:rPr>
            <a:t> учителя-предметники</a:t>
          </a:r>
          <a:endParaRPr lang="ru-RU" dirty="0">
            <a:solidFill>
              <a:srgbClr val="0033CC"/>
            </a:solidFill>
          </a:endParaRPr>
        </a:p>
      </dgm:t>
    </dgm:pt>
    <dgm:pt modelId="{AB954273-21B1-45D5-890A-8D46D6AAB609}" type="parTrans" cxnId="{6D4F0C0C-ED99-4546-AB80-7A739DB32125}">
      <dgm:prSet/>
      <dgm:spPr/>
      <dgm:t>
        <a:bodyPr/>
        <a:lstStyle/>
        <a:p>
          <a:endParaRPr lang="ru-RU"/>
        </a:p>
      </dgm:t>
    </dgm:pt>
    <dgm:pt modelId="{CD480765-24D7-4B86-BF05-48535B5776E0}" type="sibTrans" cxnId="{6D4F0C0C-ED99-4546-AB80-7A739DB32125}">
      <dgm:prSet/>
      <dgm:spPr/>
      <dgm:t>
        <a:bodyPr/>
        <a:lstStyle/>
        <a:p>
          <a:endParaRPr lang="ru-RU"/>
        </a:p>
      </dgm:t>
    </dgm:pt>
    <dgm:pt modelId="{5182D509-B6EA-4078-83AD-6D168FBC35BB}">
      <dgm:prSet phldrT="[Текст]"/>
      <dgm:spPr>
        <a:solidFill>
          <a:srgbClr val="FFFF99"/>
        </a:solidFill>
      </dgm:spPr>
      <dgm:t>
        <a:bodyPr/>
        <a:lstStyle/>
        <a:p>
          <a:r>
            <a:rPr lang="ru-RU" dirty="0" smtClean="0">
              <a:solidFill>
                <a:srgbClr val="0033CC"/>
              </a:solidFill>
            </a:rPr>
            <a:t> классные руководители</a:t>
          </a:r>
          <a:endParaRPr lang="ru-RU" dirty="0">
            <a:solidFill>
              <a:srgbClr val="0033CC"/>
            </a:solidFill>
          </a:endParaRPr>
        </a:p>
      </dgm:t>
    </dgm:pt>
    <dgm:pt modelId="{938E8A01-1A4F-4648-BE39-DAA00B7DD451}" type="parTrans" cxnId="{095454E0-4735-408F-B47E-B5DA81CA4344}">
      <dgm:prSet/>
      <dgm:spPr/>
      <dgm:t>
        <a:bodyPr/>
        <a:lstStyle/>
        <a:p>
          <a:endParaRPr lang="ru-RU"/>
        </a:p>
      </dgm:t>
    </dgm:pt>
    <dgm:pt modelId="{C301E997-D010-4393-985F-684D584CF6F0}" type="sibTrans" cxnId="{095454E0-4735-408F-B47E-B5DA81CA4344}">
      <dgm:prSet/>
      <dgm:spPr/>
      <dgm:t>
        <a:bodyPr/>
        <a:lstStyle/>
        <a:p>
          <a:endParaRPr lang="ru-RU"/>
        </a:p>
      </dgm:t>
    </dgm:pt>
    <dgm:pt modelId="{DC13AF4C-312E-40E2-93E5-7DE18ED8A97A}">
      <dgm:prSet phldrT="[Текст]"/>
      <dgm:spPr>
        <a:solidFill>
          <a:srgbClr val="FFFF99"/>
        </a:solidFill>
      </dgm:spPr>
      <dgm:t>
        <a:bodyPr/>
        <a:lstStyle/>
        <a:p>
          <a:r>
            <a:rPr lang="ru-RU" dirty="0" smtClean="0">
              <a:solidFill>
                <a:srgbClr val="0033CC"/>
              </a:solidFill>
            </a:rPr>
            <a:t> педагог-организатор</a:t>
          </a:r>
          <a:endParaRPr lang="ru-RU" dirty="0">
            <a:solidFill>
              <a:srgbClr val="0033CC"/>
            </a:solidFill>
          </a:endParaRPr>
        </a:p>
      </dgm:t>
    </dgm:pt>
    <dgm:pt modelId="{E8E5BB41-2A7B-4C51-B1E0-06014B3DD03F}" type="parTrans" cxnId="{942C7436-E008-47CE-8B8D-688E02CA3DE6}">
      <dgm:prSet/>
      <dgm:spPr/>
      <dgm:t>
        <a:bodyPr/>
        <a:lstStyle/>
        <a:p>
          <a:endParaRPr lang="ru-RU"/>
        </a:p>
      </dgm:t>
    </dgm:pt>
    <dgm:pt modelId="{5DEA9E47-E46B-4E0A-A62F-A9FA5E0468C7}" type="sibTrans" cxnId="{942C7436-E008-47CE-8B8D-688E02CA3DE6}">
      <dgm:prSet/>
      <dgm:spPr/>
      <dgm:t>
        <a:bodyPr/>
        <a:lstStyle/>
        <a:p>
          <a:endParaRPr lang="ru-RU"/>
        </a:p>
      </dgm:t>
    </dgm:pt>
    <dgm:pt modelId="{CA21E903-8A13-4C88-B9FA-40AC2251FACD}">
      <dgm:prSet phldrT="[Текст]"/>
      <dgm:spPr>
        <a:solidFill>
          <a:srgbClr val="FFFF99"/>
        </a:solidFill>
      </dgm:spPr>
      <dgm:t>
        <a:bodyPr/>
        <a:lstStyle/>
        <a:p>
          <a:r>
            <a:rPr lang="ru-RU" dirty="0" smtClean="0">
              <a:solidFill>
                <a:srgbClr val="0033CC"/>
              </a:solidFill>
            </a:rPr>
            <a:t> педагог-организатор спортивно-массовой работы</a:t>
          </a:r>
          <a:endParaRPr lang="ru-RU" dirty="0">
            <a:solidFill>
              <a:srgbClr val="0033CC"/>
            </a:solidFill>
          </a:endParaRPr>
        </a:p>
      </dgm:t>
    </dgm:pt>
    <dgm:pt modelId="{C1912B0A-7EE0-4993-9077-312FD59FC536}" type="parTrans" cxnId="{889EE6DB-D91A-4039-A03F-5115890640C2}">
      <dgm:prSet/>
      <dgm:spPr/>
      <dgm:t>
        <a:bodyPr/>
        <a:lstStyle/>
        <a:p>
          <a:endParaRPr lang="ru-RU"/>
        </a:p>
      </dgm:t>
    </dgm:pt>
    <dgm:pt modelId="{B44ECC82-7CE6-4A79-B726-92453C84152E}" type="sibTrans" cxnId="{889EE6DB-D91A-4039-A03F-5115890640C2}">
      <dgm:prSet/>
      <dgm:spPr/>
      <dgm:t>
        <a:bodyPr/>
        <a:lstStyle/>
        <a:p>
          <a:endParaRPr lang="ru-RU"/>
        </a:p>
      </dgm:t>
    </dgm:pt>
    <dgm:pt modelId="{40C73E8C-1CBA-49FF-B9A7-A82EBCDCD884}">
      <dgm:prSet phldrT="[Текст]"/>
      <dgm:spPr>
        <a:solidFill>
          <a:srgbClr val="FFFF99"/>
        </a:solidFill>
      </dgm:spPr>
      <dgm:t>
        <a:bodyPr/>
        <a:lstStyle/>
        <a:p>
          <a:r>
            <a:rPr lang="ru-RU" dirty="0" smtClean="0">
              <a:solidFill>
                <a:srgbClr val="0033CC"/>
              </a:solidFill>
            </a:rPr>
            <a:t>библиотекарь</a:t>
          </a:r>
          <a:endParaRPr lang="ru-RU" dirty="0">
            <a:solidFill>
              <a:srgbClr val="0033CC"/>
            </a:solidFill>
          </a:endParaRPr>
        </a:p>
      </dgm:t>
    </dgm:pt>
    <dgm:pt modelId="{F9FAE545-C181-40EF-954D-59DE68502A2B}" type="parTrans" cxnId="{7FD11802-973C-432F-9123-A155E26D087B}">
      <dgm:prSet/>
      <dgm:spPr/>
      <dgm:t>
        <a:bodyPr/>
        <a:lstStyle/>
        <a:p>
          <a:endParaRPr lang="ru-RU"/>
        </a:p>
      </dgm:t>
    </dgm:pt>
    <dgm:pt modelId="{1B447900-5EC0-440D-9053-CE96A6CFE20A}" type="sibTrans" cxnId="{7FD11802-973C-432F-9123-A155E26D087B}">
      <dgm:prSet/>
      <dgm:spPr/>
      <dgm:t>
        <a:bodyPr/>
        <a:lstStyle/>
        <a:p>
          <a:endParaRPr lang="ru-RU"/>
        </a:p>
      </dgm:t>
    </dgm:pt>
    <dgm:pt modelId="{D6EA29B2-4D62-494F-B507-1B57182F571D}">
      <dgm:prSet phldrT="[Текст]"/>
      <dgm:spPr>
        <a:solidFill>
          <a:srgbClr val="FFFF99"/>
        </a:solidFill>
      </dgm:spPr>
      <dgm:t>
        <a:bodyPr/>
        <a:lstStyle/>
        <a:p>
          <a:r>
            <a:rPr lang="ru-RU" dirty="0" smtClean="0">
              <a:solidFill>
                <a:srgbClr val="0033CC"/>
              </a:solidFill>
            </a:rPr>
            <a:t> социальный педагог</a:t>
          </a:r>
          <a:endParaRPr lang="ru-RU" dirty="0">
            <a:solidFill>
              <a:srgbClr val="0033CC"/>
            </a:solidFill>
          </a:endParaRPr>
        </a:p>
      </dgm:t>
    </dgm:pt>
    <dgm:pt modelId="{B32B9D27-6EE2-4F14-9061-4E6B54C4FBBA}" type="parTrans" cxnId="{6117611C-600C-48F6-A1D6-08B71D11196C}">
      <dgm:prSet/>
      <dgm:spPr/>
      <dgm:t>
        <a:bodyPr/>
        <a:lstStyle/>
        <a:p>
          <a:endParaRPr lang="ru-RU"/>
        </a:p>
      </dgm:t>
    </dgm:pt>
    <dgm:pt modelId="{A4DF178D-A04E-462E-AEE4-F83F85780754}" type="sibTrans" cxnId="{6117611C-600C-48F6-A1D6-08B71D11196C}">
      <dgm:prSet/>
      <dgm:spPr/>
      <dgm:t>
        <a:bodyPr/>
        <a:lstStyle/>
        <a:p>
          <a:endParaRPr lang="ru-RU"/>
        </a:p>
      </dgm:t>
    </dgm:pt>
    <dgm:pt modelId="{D447110C-71A5-461A-9E5E-EF34F7017734}">
      <dgm:prSet phldrT="[Текст]"/>
      <dgm:spPr>
        <a:solidFill>
          <a:srgbClr val="FFFF99"/>
        </a:solidFill>
      </dgm:spPr>
      <dgm:t>
        <a:bodyPr/>
        <a:lstStyle/>
        <a:p>
          <a:r>
            <a:rPr lang="ru-RU" dirty="0" smtClean="0">
              <a:solidFill>
                <a:srgbClr val="0033CC"/>
              </a:solidFill>
            </a:rPr>
            <a:t> уполномоченный по правам ребенка</a:t>
          </a:r>
          <a:endParaRPr lang="ru-RU" dirty="0">
            <a:solidFill>
              <a:srgbClr val="0033CC"/>
            </a:solidFill>
          </a:endParaRPr>
        </a:p>
      </dgm:t>
    </dgm:pt>
    <dgm:pt modelId="{C2983228-B2C8-4E76-9736-3DDBB3F923A7}" type="parTrans" cxnId="{E1350612-2C63-4301-A6CE-8BC7B7DDC5D6}">
      <dgm:prSet/>
      <dgm:spPr/>
      <dgm:t>
        <a:bodyPr/>
        <a:lstStyle/>
        <a:p>
          <a:endParaRPr lang="ru-RU"/>
        </a:p>
      </dgm:t>
    </dgm:pt>
    <dgm:pt modelId="{84D593E5-C524-467F-971F-F498D950E5E5}" type="sibTrans" cxnId="{E1350612-2C63-4301-A6CE-8BC7B7DDC5D6}">
      <dgm:prSet/>
      <dgm:spPr/>
      <dgm:t>
        <a:bodyPr/>
        <a:lstStyle/>
        <a:p>
          <a:endParaRPr lang="ru-RU"/>
        </a:p>
      </dgm:t>
    </dgm:pt>
    <dgm:pt modelId="{1628BB91-561C-4C8B-817E-E9D69C59F749}">
      <dgm:prSet phldrT="[Текст]"/>
      <dgm:spPr/>
      <dgm:t>
        <a:bodyPr/>
        <a:lstStyle/>
        <a:p>
          <a:r>
            <a:rPr lang="ru-RU" b="1" dirty="0" smtClean="0">
              <a:solidFill>
                <a:srgbClr val="008000"/>
              </a:solidFill>
            </a:rPr>
            <a:t>Блок педагогов и медицинского персонала</a:t>
          </a:r>
          <a:endParaRPr lang="ru-RU" dirty="0">
            <a:solidFill>
              <a:srgbClr val="008000"/>
            </a:solidFill>
          </a:endParaRPr>
        </a:p>
      </dgm:t>
    </dgm:pt>
    <dgm:pt modelId="{58668378-B02A-40FC-B716-B386A4D5A42B}" type="sibTrans" cxnId="{278D2BD3-3987-4E32-9F4F-24AA106376C1}">
      <dgm:prSet/>
      <dgm:spPr/>
      <dgm:t>
        <a:bodyPr/>
        <a:lstStyle/>
        <a:p>
          <a:endParaRPr lang="ru-RU"/>
        </a:p>
      </dgm:t>
    </dgm:pt>
    <dgm:pt modelId="{6280B276-C24D-496C-9E54-EE3CBD8CED78}" type="parTrans" cxnId="{278D2BD3-3987-4E32-9F4F-24AA106376C1}">
      <dgm:prSet/>
      <dgm:spPr/>
      <dgm:t>
        <a:bodyPr/>
        <a:lstStyle/>
        <a:p>
          <a:endParaRPr lang="ru-RU"/>
        </a:p>
      </dgm:t>
    </dgm:pt>
    <dgm:pt modelId="{C40CA74E-D03A-4EF5-A5B4-80B46F542A18}" type="pres">
      <dgm:prSet presAssocID="{39705A81-762B-4B80-8C84-5DFF04177D7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CB453B-762C-4F26-A1C9-336095AE1B74}" type="pres">
      <dgm:prSet presAssocID="{1628BB91-561C-4C8B-817E-E9D69C59F749}" presName="circle1" presStyleLbl="node1" presStyleIdx="0" presStyleCnt="2" custLinFactNeighborX="27831" custLinFactNeighborY="-959"/>
      <dgm:spPr>
        <a:solidFill>
          <a:srgbClr val="33CC33"/>
        </a:solidFill>
      </dgm:spPr>
    </dgm:pt>
    <dgm:pt modelId="{3E08B1E0-A225-4BEB-A7BE-416E755A283F}" type="pres">
      <dgm:prSet presAssocID="{1628BB91-561C-4C8B-817E-E9D69C59F749}" presName="space" presStyleCnt="0"/>
      <dgm:spPr/>
    </dgm:pt>
    <dgm:pt modelId="{0979D334-7191-4AB2-AF17-AEE6B0F0D9F8}" type="pres">
      <dgm:prSet presAssocID="{1628BB91-561C-4C8B-817E-E9D69C59F749}" presName="rect1" presStyleLbl="alignAcc1" presStyleIdx="0" presStyleCnt="2"/>
      <dgm:spPr/>
      <dgm:t>
        <a:bodyPr/>
        <a:lstStyle/>
        <a:p>
          <a:endParaRPr lang="ru-RU"/>
        </a:p>
      </dgm:t>
    </dgm:pt>
    <dgm:pt modelId="{A30E40EE-D6C2-4A6E-90CD-05F9C17F9835}" type="pres">
      <dgm:prSet presAssocID="{6300C007-072D-4960-93BE-FCFEAA5F8F45}" presName="vertSpace2" presStyleLbl="node1" presStyleIdx="0" presStyleCnt="2"/>
      <dgm:spPr/>
    </dgm:pt>
    <dgm:pt modelId="{13417A5A-2733-44C8-8D2C-EDA859FC3949}" type="pres">
      <dgm:prSet presAssocID="{6300C007-072D-4960-93BE-FCFEAA5F8F45}" presName="circle2" presStyleLbl="node1" presStyleIdx="1" presStyleCnt="2" custLinFactNeighborX="20076" custLinFactNeighborY="-8234"/>
      <dgm:spPr>
        <a:solidFill>
          <a:srgbClr val="0070C0"/>
        </a:solidFill>
      </dgm:spPr>
    </dgm:pt>
    <dgm:pt modelId="{B6207D2D-2EE2-4704-9548-0E5B2CB82F8E}" type="pres">
      <dgm:prSet presAssocID="{6300C007-072D-4960-93BE-FCFEAA5F8F45}" presName="rect2" presStyleLbl="alignAcc1" presStyleIdx="1" presStyleCnt="2"/>
      <dgm:spPr/>
      <dgm:t>
        <a:bodyPr/>
        <a:lstStyle/>
        <a:p>
          <a:endParaRPr lang="ru-RU"/>
        </a:p>
      </dgm:t>
    </dgm:pt>
    <dgm:pt modelId="{EF4C83AA-E6F9-4D19-ABAC-4F2711E66794}" type="pres">
      <dgm:prSet presAssocID="{1628BB91-561C-4C8B-817E-E9D69C59F749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AFA83-3B14-4128-868A-3D760517C56D}" type="pres">
      <dgm:prSet presAssocID="{1628BB91-561C-4C8B-817E-E9D69C59F749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04246-8D66-4BFF-B96F-7EE64F58B6D1}" type="pres">
      <dgm:prSet presAssocID="{6300C007-072D-4960-93BE-FCFEAA5F8F45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F6006-4EEE-44AD-8ABD-70EF65575F70}" type="pres">
      <dgm:prSet presAssocID="{6300C007-072D-4960-93BE-FCFEAA5F8F45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8F795-2D0C-471E-B2B5-4E29B58E6E8C}" type="presOf" srcId="{1628BB91-561C-4C8B-817E-E9D69C59F749}" destId="{EF4C83AA-E6F9-4D19-ABAC-4F2711E66794}" srcOrd="1" destOrd="0" presId="urn:microsoft.com/office/officeart/2005/8/layout/target3"/>
    <dgm:cxn modelId="{0560A078-CC7C-4A4E-888E-DB50F60A3361}" type="presOf" srcId="{DC13AF4C-312E-40E2-93E5-7DE18ED8A97A}" destId="{9E5F6006-4EEE-44AD-8ABD-70EF65575F70}" srcOrd="0" destOrd="3" presId="urn:microsoft.com/office/officeart/2005/8/layout/target3"/>
    <dgm:cxn modelId="{70D4FBA7-4F4B-429D-B3D5-DCDD97B459C2}" type="presOf" srcId="{D6EA29B2-4D62-494F-B507-1B57182F571D}" destId="{9E5F6006-4EEE-44AD-8ABD-70EF65575F70}" srcOrd="0" destOrd="6" presId="urn:microsoft.com/office/officeart/2005/8/layout/target3"/>
    <dgm:cxn modelId="{8874AA94-EC31-4FD9-A4CE-5C489B05020E}" type="presOf" srcId="{1628BB91-561C-4C8B-817E-E9D69C59F749}" destId="{0979D334-7191-4AB2-AF17-AEE6B0F0D9F8}" srcOrd="0" destOrd="0" presId="urn:microsoft.com/office/officeart/2005/8/layout/target3"/>
    <dgm:cxn modelId="{7559AB47-DAE8-4A10-BFD8-E17CD2BCDAF8}" type="presOf" srcId="{40C73E8C-1CBA-49FF-B9A7-A82EBCDCD884}" destId="{9E5F6006-4EEE-44AD-8ABD-70EF65575F70}" srcOrd="0" destOrd="5" presId="urn:microsoft.com/office/officeart/2005/8/layout/target3"/>
    <dgm:cxn modelId="{7FD11802-973C-432F-9123-A155E26D087B}" srcId="{6300C007-072D-4960-93BE-FCFEAA5F8F45}" destId="{40C73E8C-1CBA-49FF-B9A7-A82EBCDCD884}" srcOrd="5" destOrd="0" parTransId="{F9FAE545-C181-40EF-954D-59DE68502A2B}" sibTransId="{1B447900-5EC0-440D-9053-CE96A6CFE20A}"/>
    <dgm:cxn modelId="{6117611C-600C-48F6-A1D6-08B71D11196C}" srcId="{6300C007-072D-4960-93BE-FCFEAA5F8F45}" destId="{D6EA29B2-4D62-494F-B507-1B57182F571D}" srcOrd="6" destOrd="0" parTransId="{B32B9D27-6EE2-4F14-9061-4E6B54C4FBBA}" sibTransId="{A4DF178D-A04E-462E-AEE4-F83F85780754}"/>
    <dgm:cxn modelId="{095454E0-4735-408F-B47E-B5DA81CA4344}" srcId="{6300C007-072D-4960-93BE-FCFEAA5F8F45}" destId="{5182D509-B6EA-4078-83AD-6D168FBC35BB}" srcOrd="2" destOrd="0" parTransId="{938E8A01-1A4F-4648-BE39-DAA00B7DD451}" sibTransId="{C301E997-D010-4393-985F-684D584CF6F0}"/>
    <dgm:cxn modelId="{CBA4BA48-F26B-49A5-B6FB-343BE1FD3AC7}" type="presOf" srcId="{6300C007-072D-4960-93BE-FCFEAA5F8F45}" destId="{85104246-8D66-4BFF-B96F-7EE64F58B6D1}" srcOrd="1" destOrd="0" presId="urn:microsoft.com/office/officeart/2005/8/layout/target3"/>
    <dgm:cxn modelId="{FDD1E3B8-5606-4632-A8FD-36D03542F508}" type="presOf" srcId="{5182D509-B6EA-4078-83AD-6D168FBC35BB}" destId="{9E5F6006-4EEE-44AD-8ABD-70EF65575F70}" srcOrd="0" destOrd="2" presId="urn:microsoft.com/office/officeart/2005/8/layout/target3"/>
    <dgm:cxn modelId="{E60A82BB-D626-4847-B99C-DE53211B4466}" type="presOf" srcId="{DD3D912D-3900-4563-B51D-FFB13A396EE1}" destId="{479AFA83-3B14-4128-868A-3D760517C56D}" srcOrd="0" destOrd="1" presId="urn:microsoft.com/office/officeart/2005/8/layout/target3"/>
    <dgm:cxn modelId="{E9DB11D5-74DA-4116-8C13-24D7CB18AD9A}" type="presOf" srcId="{6300C007-072D-4960-93BE-FCFEAA5F8F45}" destId="{B6207D2D-2EE2-4704-9548-0E5B2CB82F8E}" srcOrd="0" destOrd="0" presId="urn:microsoft.com/office/officeart/2005/8/layout/target3"/>
    <dgm:cxn modelId="{6D4F0C0C-ED99-4546-AB80-7A739DB32125}" srcId="{6300C007-072D-4960-93BE-FCFEAA5F8F45}" destId="{22E4E485-2597-4438-B79B-98F10149F808}" srcOrd="1" destOrd="0" parTransId="{AB954273-21B1-45D5-890A-8D46D6AAB609}" sibTransId="{CD480765-24D7-4B86-BF05-48535B5776E0}"/>
    <dgm:cxn modelId="{326A190C-703C-4740-AE59-DF672B8BD358}" type="presOf" srcId="{D447110C-71A5-461A-9E5E-EF34F7017734}" destId="{9E5F6006-4EEE-44AD-8ABD-70EF65575F70}" srcOrd="0" destOrd="7" presId="urn:microsoft.com/office/officeart/2005/8/layout/target3"/>
    <dgm:cxn modelId="{24FECF8C-4555-41B6-BFBD-2CD00F4B63E6}" type="presOf" srcId="{22E4E485-2597-4438-B79B-98F10149F808}" destId="{9E5F6006-4EEE-44AD-8ABD-70EF65575F70}" srcOrd="0" destOrd="1" presId="urn:microsoft.com/office/officeart/2005/8/layout/target3"/>
    <dgm:cxn modelId="{A5E6579F-B76F-4891-80F3-03C4A5E68CB0}" type="presOf" srcId="{39705A81-762B-4B80-8C84-5DFF04177D73}" destId="{C40CA74E-D03A-4EF5-A5B4-80B46F542A18}" srcOrd="0" destOrd="0" presId="urn:microsoft.com/office/officeart/2005/8/layout/target3"/>
    <dgm:cxn modelId="{6F43C8CE-EC7F-432C-92B0-9C382AF8CA71}" type="presOf" srcId="{02A67991-824A-4AC2-957C-FE2E6CB8C5E6}" destId="{479AFA83-3B14-4128-868A-3D760517C56D}" srcOrd="0" destOrd="0" presId="urn:microsoft.com/office/officeart/2005/8/layout/target3"/>
    <dgm:cxn modelId="{B99D8EC5-F9FF-4F6D-BEA4-9AED2190A1D3}" srcId="{39705A81-762B-4B80-8C84-5DFF04177D73}" destId="{6300C007-072D-4960-93BE-FCFEAA5F8F45}" srcOrd="1" destOrd="0" parTransId="{EC5D2C93-517F-40F8-8D70-C9F92BA1EF22}" sibTransId="{10E4CFDA-D5C8-4639-9BF2-ADD4B069BB79}"/>
    <dgm:cxn modelId="{2CBD1FCA-E1A3-40D4-984B-0BB9A20198C7}" srcId="{1628BB91-561C-4C8B-817E-E9D69C59F749}" destId="{84DF1CDD-2578-4BC6-845F-6057FAA8BB66}" srcOrd="3" destOrd="0" parTransId="{14099AE9-0950-4D41-BC64-A7ADFA53F9B5}" sibTransId="{2857246B-CD65-493D-9F9C-C5730D9EEB0F}"/>
    <dgm:cxn modelId="{C32482A6-67C7-42A6-A97F-E88227E7F983}" type="presOf" srcId="{9F77A1E0-D610-4D73-9BCB-78BD7AB1FAAE}" destId="{479AFA83-3B14-4128-868A-3D760517C56D}" srcOrd="0" destOrd="2" presId="urn:microsoft.com/office/officeart/2005/8/layout/target3"/>
    <dgm:cxn modelId="{942C7436-E008-47CE-8B8D-688E02CA3DE6}" srcId="{6300C007-072D-4960-93BE-FCFEAA5F8F45}" destId="{DC13AF4C-312E-40E2-93E5-7DE18ED8A97A}" srcOrd="3" destOrd="0" parTransId="{E8E5BB41-2A7B-4C51-B1E0-06014B3DD03F}" sibTransId="{5DEA9E47-E46B-4E0A-A62F-A9FA5E0468C7}"/>
    <dgm:cxn modelId="{9414FFCC-02CB-4A13-9AE9-3914DD7F940C}" type="presOf" srcId="{84DF1CDD-2578-4BC6-845F-6057FAA8BB66}" destId="{479AFA83-3B14-4128-868A-3D760517C56D}" srcOrd="0" destOrd="3" presId="urn:microsoft.com/office/officeart/2005/8/layout/target3"/>
    <dgm:cxn modelId="{2F3D0CBF-8513-4861-B473-0BE762F7492A}" type="presOf" srcId="{DE76D3CC-8D25-454D-94CB-043A3DE08709}" destId="{9E5F6006-4EEE-44AD-8ABD-70EF65575F70}" srcOrd="0" destOrd="0" presId="urn:microsoft.com/office/officeart/2005/8/layout/target3"/>
    <dgm:cxn modelId="{5BEFE81C-65A7-4F17-9695-7EAE442C0961}" srcId="{6300C007-072D-4960-93BE-FCFEAA5F8F45}" destId="{DE76D3CC-8D25-454D-94CB-043A3DE08709}" srcOrd="0" destOrd="0" parTransId="{18896120-3E02-48B6-96DA-B3575C0EA9A8}" sibTransId="{60917DC6-12AC-48DE-966F-703CCA8BFF8D}"/>
    <dgm:cxn modelId="{278D2BD3-3987-4E32-9F4F-24AA106376C1}" srcId="{39705A81-762B-4B80-8C84-5DFF04177D73}" destId="{1628BB91-561C-4C8B-817E-E9D69C59F749}" srcOrd="0" destOrd="0" parTransId="{6280B276-C24D-496C-9E54-EE3CBD8CED78}" sibTransId="{58668378-B02A-40FC-B716-B386A4D5A42B}"/>
    <dgm:cxn modelId="{9EC2BB0E-255F-41CD-9028-662F866319BF}" srcId="{1628BB91-561C-4C8B-817E-E9D69C59F749}" destId="{9F77A1E0-D610-4D73-9BCB-78BD7AB1FAAE}" srcOrd="2" destOrd="0" parTransId="{3DA09E92-7D6A-4645-91FE-02E5E3415DC3}" sibTransId="{91E28219-B93A-4BE5-8D68-C98DC14E8E79}"/>
    <dgm:cxn modelId="{889EE6DB-D91A-4039-A03F-5115890640C2}" srcId="{6300C007-072D-4960-93BE-FCFEAA5F8F45}" destId="{CA21E903-8A13-4C88-B9FA-40AC2251FACD}" srcOrd="4" destOrd="0" parTransId="{C1912B0A-7EE0-4993-9077-312FD59FC536}" sibTransId="{B44ECC82-7CE6-4A79-B726-92453C84152E}"/>
    <dgm:cxn modelId="{90B7DC6F-C976-45B8-AC97-86EEB7E35565}" type="presOf" srcId="{CA21E903-8A13-4C88-B9FA-40AC2251FACD}" destId="{9E5F6006-4EEE-44AD-8ABD-70EF65575F70}" srcOrd="0" destOrd="4" presId="urn:microsoft.com/office/officeart/2005/8/layout/target3"/>
    <dgm:cxn modelId="{7C40B6A6-1A64-4399-9091-ADB0C5EFB96A}" srcId="{1628BB91-561C-4C8B-817E-E9D69C59F749}" destId="{02A67991-824A-4AC2-957C-FE2E6CB8C5E6}" srcOrd="0" destOrd="0" parTransId="{A7A3B600-AD86-46B4-BC96-7CBF0BA9C27F}" sibTransId="{7B43F120-4AD7-44DB-865F-91A0B5FA8FB6}"/>
    <dgm:cxn modelId="{583999D7-85ED-4FD7-BA07-1F367444D326}" srcId="{1628BB91-561C-4C8B-817E-E9D69C59F749}" destId="{DD3D912D-3900-4563-B51D-FFB13A396EE1}" srcOrd="1" destOrd="0" parTransId="{B683D1C6-2C74-4147-855C-04A174E5D2DE}" sibTransId="{A4B3FE68-9C46-4B99-A86C-E6CAF278D60E}"/>
    <dgm:cxn modelId="{E1350612-2C63-4301-A6CE-8BC7B7DDC5D6}" srcId="{6300C007-072D-4960-93BE-FCFEAA5F8F45}" destId="{D447110C-71A5-461A-9E5E-EF34F7017734}" srcOrd="7" destOrd="0" parTransId="{C2983228-B2C8-4E76-9736-3DDBB3F923A7}" sibTransId="{84D593E5-C524-467F-971F-F498D950E5E5}"/>
    <dgm:cxn modelId="{53F8E19B-E2F9-4CBB-B439-B567923C28A1}" type="presParOf" srcId="{C40CA74E-D03A-4EF5-A5B4-80B46F542A18}" destId="{23CB453B-762C-4F26-A1C9-336095AE1B74}" srcOrd="0" destOrd="0" presId="urn:microsoft.com/office/officeart/2005/8/layout/target3"/>
    <dgm:cxn modelId="{FB3627B7-5BFC-4E25-A007-4596E932E1C7}" type="presParOf" srcId="{C40CA74E-D03A-4EF5-A5B4-80B46F542A18}" destId="{3E08B1E0-A225-4BEB-A7BE-416E755A283F}" srcOrd="1" destOrd="0" presId="urn:microsoft.com/office/officeart/2005/8/layout/target3"/>
    <dgm:cxn modelId="{361375EB-C307-4918-AA75-7F6CCFD860C2}" type="presParOf" srcId="{C40CA74E-D03A-4EF5-A5B4-80B46F542A18}" destId="{0979D334-7191-4AB2-AF17-AEE6B0F0D9F8}" srcOrd="2" destOrd="0" presId="urn:microsoft.com/office/officeart/2005/8/layout/target3"/>
    <dgm:cxn modelId="{F9CCFBBF-C786-47B4-848B-2B6934A7B47B}" type="presParOf" srcId="{C40CA74E-D03A-4EF5-A5B4-80B46F542A18}" destId="{A30E40EE-D6C2-4A6E-90CD-05F9C17F9835}" srcOrd="3" destOrd="0" presId="urn:microsoft.com/office/officeart/2005/8/layout/target3"/>
    <dgm:cxn modelId="{8F56AF23-279E-4099-A4D4-259BF71C7876}" type="presParOf" srcId="{C40CA74E-D03A-4EF5-A5B4-80B46F542A18}" destId="{13417A5A-2733-44C8-8D2C-EDA859FC3949}" srcOrd="4" destOrd="0" presId="urn:microsoft.com/office/officeart/2005/8/layout/target3"/>
    <dgm:cxn modelId="{91D8E87A-CC39-499C-A95C-6ECCA4532F8E}" type="presParOf" srcId="{C40CA74E-D03A-4EF5-A5B4-80B46F542A18}" destId="{B6207D2D-2EE2-4704-9548-0E5B2CB82F8E}" srcOrd="5" destOrd="0" presId="urn:microsoft.com/office/officeart/2005/8/layout/target3"/>
    <dgm:cxn modelId="{31E7A628-D447-47A2-8AD8-DEE43CA74236}" type="presParOf" srcId="{C40CA74E-D03A-4EF5-A5B4-80B46F542A18}" destId="{EF4C83AA-E6F9-4D19-ABAC-4F2711E66794}" srcOrd="6" destOrd="0" presId="urn:microsoft.com/office/officeart/2005/8/layout/target3"/>
    <dgm:cxn modelId="{CD1923A9-B7B2-4623-A051-EB5EF050CB20}" type="presParOf" srcId="{C40CA74E-D03A-4EF5-A5B4-80B46F542A18}" destId="{479AFA83-3B14-4128-868A-3D760517C56D}" srcOrd="7" destOrd="0" presId="urn:microsoft.com/office/officeart/2005/8/layout/target3"/>
    <dgm:cxn modelId="{3749ECCC-B18D-4D6B-92CA-766752B6503E}" type="presParOf" srcId="{C40CA74E-D03A-4EF5-A5B4-80B46F542A18}" destId="{85104246-8D66-4BFF-B96F-7EE64F58B6D1}" srcOrd="8" destOrd="0" presId="urn:microsoft.com/office/officeart/2005/8/layout/target3"/>
    <dgm:cxn modelId="{3E8BF9AA-EBA5-42DD-A4FF-E9156D4E1E88}" type="presParOf" srcId="{C40CA74E-D03A-4EF5-A5B4-80B46F542A18}" destId="{9E5F6006-4EEE-44AD-8ABD-70EF65575F70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6BA0BC-2825-4A7A-BC48-047A97740204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A6FAE58D-EE88-4EFB-B0A6-E0BFC9DC3265}">
      <dgm:prSet phldrT="[Текст]"/>
      <dgm:spPr/>
      <dgm:t>
        <a:bodyPr/>
        <a:lstStyle/>
        <a:p>
          <a:r>
            <a:rPr lang="ru-RU" dirty="0" smtClean="0">
              <a:effectLst/>
            </a:rPr>
            <a:t>представители  учреждений города, включенных в    договорный процесс</a:t>
          </a:r>
          <a:endParaRPr lang="ru-RU" dirty="0"/>
        </a:p>
      </dgm:t>
    </dgm:pt>
    <dgm:pt modelId="{94E00173-26E7-4006-8C0F-D603102DF7CB}" type="parTrans" cxnId="{D3957EE4-7149-4366-99C6-B3FB844A6CD1}">
      <dgm:prSet/>
      <dgm:spPr/>
      <dgm:t>
        <a:bodyPr/>
        <a:lstStyle/>
        <a:p>
          <a:endParaRPr lang="ru-RU"/>
        </a:p>
      </dgm:t>
    </dgm:pt>
    <dgm:pt modelId="{D45DEE0C-2ACA-44BF-A167-B5854BE34760}" type="sibTrans" cxnId="{D3957EE4-7149-4366-99C6-B3FB844A6CD1}">
      <dgm:prSet/>
      <dgm:spPr/>
      <dgm:t>
        <a:bodyPr/>
        <a:lstStyle/>
        <a:p>
          <a:endParaRPr lang="ru-RU"/>
        </a:p>
      </dgm:t>
    </dgm:pt>
    <dgm:pt modelId="{1673EB17-F8A7-47BF-817C-3B01D8ABC134}">
      <dgm:prSet phldrT="[Текст]"/>
      <dgm:spPr/>
      <dgm:t>
        <a:bodyPr/>
        <a:lstStyle/>
        <a:p>
          <a:r>
            <a:rPr lang="ru-RU" dirty="0" smtClean="0">
              <a:effectLst/>
            </a:rPr>
            <a:t>педагоги школы </a:t>
          </a:r>
          <a:endParaRPr lang="ru-RU" dirty="0"/>
        </a:p>
      </dgm:t>
    </dgm:pt>
    <dgm:pt modelId="{4FC17729-75D0-4802-86D1-0062AB9D9619}" type="parTrans" cxnId="{F87A9F9D-4E3C-4D57-8318-9F0173F87EAE}">
      <dgm:prSet/>
      <dgm:spPr/>
      <dgm:t>
        <a:bodyPr/>
        <a:lstStyle/>
        <a:p>
          <a:endParaRPr lang="ru-RU"/>
        </a:p>
      </dgm:t>
    </dgm:pt>
    <dgm:pt modelId="{E2B1B43F-8099-442C-8109-92717D94295A}" type="sibTrans" cxnId="{F87A9F9D-4E3C-4D57-8318-9F0173F87EAE}">
      <dgm:prSet/>
      <dgm:spPr/>
      <dgm:t>
        <a:bodyPr/>
        <a:lstStyle/>
        <a:p>
          <a:endParaRPr lang="ru-RU"/>
        </a:p>
      </dgm:t>
    </dgm:pt>
    <dgm:pt modelId="{01BA8577-9707-43F9-BF14-C61CF67AE297}">
      <dgm:prSet phldrT="[Текст]"/>
      <dgm:spPr/>
      <dgm:t>
        <a:bodyPr/>
        <a:lstStyle/>
        <a:p>
          <a:r>
            <a:rPr lang="ru-RU" dirty="0" smtClean="0">
              <a:effectLst/>
            </a:rPr>
            <a:t>родительская общественность</a:t>
          </a:r>
          <a:endParaRPr lang="ru-RU" dirty="0"/>
        </a:p>
      </dgm:t>
    </dgm:pt>
    <dgm:pt modelId="{BC78D7D4-DBB7-4144-A710-466F6AD5A973}" type="parTrans" cxnId="{51577CB8-2E54-4600-A4E6-D651CE5D4CB3}">
      <dgm:prSet/>
      <dgm:spPr/>
      <dgm:t>
        <a:bodyPr/>
        <a:lstStyle/>
        <a:p>
          <a:endParaRPr lang="ru-RU"/>
        </a:p>
      </dgm:t>
    </dgm:pt>
    <dgm:pt modelId="{B3452F80-F533-4023-A202-9DC2B7FFB8EB}" type="sibTrans" cxnId="{51577CB8-2E54-4600-A4E6-D651CE5D4CB3}">
      <dgm:prSet/>
      <dgm:spPr/>
      <dgm:t>
        <a:bodyPr/>
        <a:lstStyle/>
        <a:p>
          <a:endParaRPr lang="ru-RU"/>
        </a:p>
      </dgm:t>
    </dgm:pt>
    <dgm:pt modelId="{8F051073-A632-4208-B7DC-96D11144E55D}" type="pres">
      <dgm:prSet presAssocID="{056BA0BC-2825-4A7A-BC48-047A97740204}" presName="Name0" presStyleCnt="0">
        <dgm:presLayoutVars>
          <dgm:dir/>
          <dgm:resizeHandles val="exact"/>
        </dgm:presLayoutVars>
      </dgm:prSet>
      <dgm:spPr/>
    </dgm:pt>
    <dgm:pt modelId="{1E81C33B-8EE7-4949-A2AA-38A80450B8AC}" type="pres">
      <dgm:prSet presAssocID="{056BA0BC-2825-4A7A-BC48-047A97740204}" presName="fgShape" presStyleLbl="fgShp" presStyleIdx="0" presStyleCnt="1" custScaleY="172034"/>
      <dgm:spPr/>
    </dgm:pt>
    <dgm:pt modelId="{84C7ACC4-6EE5-46DD-A144-A50C18D9BF36}" type="pres">
      <dgm:prSet presAssocID="{056BA0BC-2825-4A7A-BC48-047A97740204}" presName="linComp" presStyleCnt="0"/>
      <dgm:spPr/>
    </dgm:pt>
    <dgm:pt modelId="{6F2B7D44-81BB-4784-B534-351E245BCA6E}" type="pres">
      <dgm:prSet presAssocID="{A6FAE58D-EE88-4EFB-B0A6-E0BFC9DC3265}" presName="compNode" presStyleCnt="0"/>
      <dgm:spPr/>
    </dgm:pt>
    <dgm:pt modelId="{472EBED0-C433-4728-B19D-3FEB5133B454}" type="pres">
      <dgm:prSet presAssocID="{A6FAE58D-EE88-4EFB-B0A6-E0BFC9DC3265}" presName="bkgdShape" presStyleLbl="node1" presStyleIdx="0" presStyleCnt="3"/>
      <dgm:spPr/>
      <dgm:t>
        <a:bodyPr/>
        <a:lstStyle/>
        <a:p>
          <a:endParaRPr lang="ru-RU"/>
        </a:p>
      </dgm:t>
    </dgm:pt>
    <dgm:pt modelId="{8AD909F9-11BC-4AA5-8459-405CA63E45BB}" type="pres">
      <dgm:prSet presAssocID="{A6FAE58D-EE88-4EFB-B0A6-E0BFC9DC326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5EE2D-3A76-4702-996B-F87252A8FA2A}" type="pres">
      <dgm:prSet presAssocID="{A6FAE58D-EE88-4EFB-B0A6-E0BFC9DC3265}" presName="invisiNode" presStyleLbl="node1" presStyleIdx="0" presStyleCnt="3"/>
      <dgm:spPr/>
    </dgm:pt>
    <dgm:pt modelId="{FC24053A-B3B2-4BC8-BB6A-822B2F46BB8F}" type="pres">
      <dgm:prSet presAssocID="{A6FAE58D-EE88-4EFB-B0A6-E0BFC9DC3265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041A580-095F-4D12-AB20-5790AC72180A}" type="pres">
      <dgm:prSet presAssocID="{D45DEE0C-2ACA-44BF-A167-B5854BE3476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835A94E-8F85-4229-9F69-AFCB20759CA1}" type="pres">
      <dgm:prSet presAssocID="{1673EB17-F8A7-47BF-817C-3B01D8ABC134}" presName="compNode" presStyleCnt="0"/>
      <dgm:spPr/>
    </dgm:pt>
    <dgm:pt modelId="{B78DAF51-94CC-46ED-90B8-436D6F68DA8B}" type="pres">
      <dgm:prSet presAssocID="{1673EB17-F8A7-47BF-817C-3B01D8ABC134}" presName="bkgdShape" presStyleLbl="node1" presStyleIdx="1" presStyleCnt="3"/>
      <dgm:spPr/>
      <dgm:t>
        <a:bodyPr/>
        <a:lstStyle/>
        <a:p>
          <a:endParaRPr lang="ru-RU"/>
        </a:p>
      </dgm:t>
    </dgm:pt>
    <dgm:pt modelId="{A600B537-AC36-4246-A4F0-91BB8DC1A6CF}" type="pres">
      <dgm:prSet presAssocID="{1673EB17-F8A7-47BF-817C-3B01D8ABC13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7DB28-711F-4E07-9089-098659F54427}" type="pres">
      <dgm:prSet presAssocID="{1673EB17-F8A7-47BF-817C-3B01D8ABC134}" presName="invisiNode" presStyleLbl="node1" presStyleIdx="1" presStyleCnt="3"/>
      <dgm:spPr/>
    </dgm:pt>
    <dgm:pt modelId="{AE55F8BF-1C32-4D96-97E6-75E45D40B9FC}" type="pres">
      <dgm:prSet presAssocID="{1673EB17-F8A7-47BF-817C-3B01D8ABC134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FE11C0AC-B563-4A06-9EC6-536F540CB8EC}" type="pres">
      <dgm:prSet presAssocID="{E2B1B43F-8099-442C-8109-92717D94295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84EBFFF-8D71-43C2-A138-A9BF7C05B21C}" type="pres">
      <dgm:prSet presAssocID="{01BA8577-9707-43F9-BF14-C61CF67AE297}" presName="compNode" presStyleCnt="0"/>
      <dgm:spPr/>
    </dgm:pt>
    <dgm:pt modelId="{F4A478F6-B5E8-4579-9912-915CF8418FC5}" type="pres">
      <dgm:prSet presAssocID="{01BA8577-9707-43F9-BF14-C61CF67AE297}" presName="bkgdShape" presStyleLbl="node1" presStyleIdx="2" presStyleCnt="3"/>
      <dgm:spPr/>
      <dgm:t>
        <a:bodyPr/>
        <a:lstStyle/>
        <a:p>
          <a:endParaRPr lang="ru-RU"/>
        </a:p>
      </dgm:t>
    </dgm:pt>
    <dgm:pt modelId="{D1E428D8-4998-4030-99D8-8F17B09C7D05}" type="pres">
      <dgm:prSet presAssocID="{01BA8577-9707-43F9-BF14-C61CF67AE29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72495-3BC4-4304-84D3-E7C76BFAC800}" type="pres">
      <dgm:prSet presAssocID="{01BA8577-9707-43F9-BF14-C61CF67AE297}" presName="invisiNode" presStyleLbl="node1" presStyleIdx="2" presStyleCnt="3"/>
      <dgm:spPr/>
    </dgm:pt>
    <dgm:pt modelId="{20AC7BEF-7FF5-455E-9166-7800A4975FEE}" type="pres">
      <dgm:prSet presAssocID="{01BA8577-9707-43F9-BF14-C61CF67AE297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D3957EE4-7149-4366-99C6-B3FB844A6CD1}" srcId="{056BA0BC-2825-4A7A-BC48-047A97740204}" destId="{A6FAE58D-EE88-4EFB-B0A6-E0BFC9DC3265}" srcOrd="0" destOrd="0" parTransId="{94E00173-26E7-4006-8C0F-D603102DF7CB}" sibTransId="{D45DEE0C-2ACA-44BF-A167-B5854BE34760}"/>
    <dgm:cxn modelId="{99418CF0-3CCE-4882-8863-4581BC67F40E}" type="presOf" srcId="{A6FAE58D-EE88-4EFB-B0A6-E0BFC9DC3265}" destId="{8AD909F9-11BC-4AA5-8459-405CA63E45BB}" srcOrd="1" destOrd="0" presId="urn:microsoft.com/office/officeart/2005/8/layout/hList7#1"/>
    <dgm:cxn modelId="{63DD9534-4B6E-480F-A4C8-DC831B12BEBB}" type="presOf" srcId="{A6FAE58D-EE88-4EFB-B0A6-E0BFC9DC3265}" destId="{472EBED0-C433-4728-B19D-3FEB5133B454}" srcOrd="0" destOrd="0" presId="urn:microsoft.com/office/officeart/2005/8/layout/hList7#1"/>
    <dgm:cxn modelId="{CE826651-0EC5-4038-BBEB-2AFD551512D5}" type="presOf" srcId="{D45DEE0C-2ACA-44BF-A167-B5854BE34760}" destId="{7041A580-095F-4D12-AB20-5790AC72180A}" srcOrd="0" destOrd="0" presId="urn:microsoft.com/office/officeart/2005/8/layout/hList7#1"/>
    <dgm:cxn modelId="{88C3053F-BA73-44CC-BC8E-6D961E1F104D}" type="presOf" srcId="{01BA8577-9707-43F9-BF14-C61CF67AE297}" destId="{F4A478F6-B5E8-4579-9912-915CF8418FC5}" srcOrd="0" destOrd="0" presId="urn:microsoft.com/office/officeart/2005/8/layout/hList7#1"/>
    <dgm:cxn modelId="{51577CB8-2E54-4600-A4E6-D651CE5D4CB3}" srcId="{056BA0BC-2825-4A7A-BC48-047A97740204}" destId="{01BA8577-9707-43F9-BF14-C61CF67AE297}" srcOrd="2" destOrd="0" parTransId="{BC78D7D4-DBB7-4144-A710-466F6AD5A973}" sibTransId="{B3452F80-F533-4023-A202-9DC2B7FFB8EB}"/>
    <dgm:cxn modelId="{86BDC490-9E1F-42C0-B8C7-9D94E620B502}" type="presOf" srcId="{E2B1B43F-8099-442C-8109-92717D94295A}" destId="{FE11C0AC-B563-4A06-9EC6-536F540CB8EC}" srcOrd="0" destOrd="0" presId="urn:microsoft.com/office/officeart/2005/8/layout/hList7#1"/>
    <dgm:cxn modelId="{81D39B4A-C416-4B6D-BBAC-78AF84173610}" type="presOf" srcId="{1673EB17-F8A7-47BF-817C-3B01D8ABC134}" destId="{B78DAF51-94CC-46ED-90B8-436D6F68DA8B}" srcOrd="0" destOrd="0" presId="urn:microsoft.com/office/officeart/2005/8/layout/hList7#1"/>
    <dgm:cxn modelId="{F4F5DC5B-3F1B-4F48-B236-578D5EC7552A}" type="presOf" srcId="{1673EB17-F8A7-47BF-817C-3B01D8ABC134}" destId="{A600B537-AC36-4246-A4F0-91BB8DC1A6CF}" srcOrd="1" destOrd="0" presId="urn:microsoft.com/office/officeart/2005/8/layout/hList7#1"/>
    <dgm:cxn modelId="{07A3CEFE-4603-43D6-B120-D8AF7E48EDB1}" type="presOf" srcId="{01BA8577-9707-43F9-BF14-C61CF67AE297}" destId="{D1E428D8-4998-4030-99D8-8F17B09C7D05}" srcOrd="1" destOrd="0" presId="urn:microsoft.com/office/officeart/2005/8/layout/hList7#1"/>
    <dgm:cxn modelId="{F87A9F9D-4E3C-4D57-8318-9F0173F87EAE}" srcId="{056BA0BC-2825-4A7A-BC48-047A97740204}" destId="{1673EB17-F8A7-47BF-817C-3B01D8ABC134}" srcOrd="1" destOrd="0" parTransId="{4FC17729-75D0-4802-86D1-0062AB9D9619}" sibTransId="{E2B1B43F-8099-442C-8109-92717D94295A}"/>
    <dgm:cxn modelId="{6A39F923-1CAA-4FF1-A927-FC28A1DA29BA}" type="presOf" srcId="{056BA0BC-2825-4A7A-BC48-047A97740204}" destId="{8F051073-A632-4208-B7DC-96D11144E55D}" srcOrd="0" destOrd="0" presId="urn:microsoft.com/office/officeart/2005/8/layout/hList7#1"/>
    <dgm:cxn modelId="{5A49EAB3-08A7-42B4-A2EF-6B39A9AD2514}" type="presParOf" srcId="{8F051073-A632-4208-B7DC-96D11144E55D}" destId="{1E81C33B-8EE7-4949-A2AA-38A80450B8AC}" srcOrd="0" destOrd="0" presId="urn:microsoft.com/office/officeart/2005/8/layout/hList7#1"/>
    <dgm:cxn modelId="{63763BA3-3D3A-4405-A789-70BB4D1C0C3E}" type="presParOf" srcId="{8F051073-A632-4208-B7DC-96D11144E55D}" destId="{84C7ACC4-6EE5-46DD-A144-A50C18D9BF36}" srcOrd="1" destOrd="0" presId="urn:microsoft.com/office/officeart/2005/8/layout/hList7#1"/>
    <dgm:cxn modelId="{E8FA8278-249C-46C9-A8F6-56AA022F628C}" type="presParOf" srcId="{84C7ACC4-6EE5-46DD-A144-A50C18D9BF36}" destId="{6F2B7D44-81BB-4784-B534-351E245BCA6E}" srcOrd="0" destOrd="0" presId="urn:microsoft.com/office/officeart/2005/8/layout/hList7#1"/>
    <dgm:cxn modelId="{CDD8D55D-C333-4C2E-B9BB-0B5152B5C5DF}" type="presParOf" srcId="{6F2B7D44-81BB-4784-B534-351E245BCA6E}" destId="{472EBED0-C433-4728-B19D-3FEB5133B454}" srcOrd="0" destOrd="0" presId="urn:microsoft.com/office/officeart/2005/8/layout/hList7#1"/>
    <dgm:cxn modelId="{C311E770-FBD9-414F-944A-12CA51D8D8D3}" type="presParOf" srcId="{6F2B7D44-81BB-4784-B534-351E245BCA6E}" destId="{8AD909F9-11BC-4AA5-8459-405CA63E45BB}" srcOrd="1" destOrd="0" presId="urn:microsoft.com/office/officeart/2005/8/layout/hList7#1"/>
    <dgm:cxn modelId="{4237023A-6F8F-4FDA-AB69-FC909911F8F6}" type="presParOf" srcId="{6F2B7D44-81BB-4784-B534-351E245BCA6E}" destId="{5985EE2D-3A76-4702-996B-F87252A8FA2A}" srcOrd="2" destOrd="0" presId="urn:microsoft.com/office/officeart/2005/8/layout/hList7#1"/>
    <dgm:cxn modelId="{D3D4B173-6693-4FB6-98CF-8A1A573AC0FD}" type="presParOf" srcId="{6F2B7D44-81BB-4784-B534-351E245BCA6E}" destId="{FC24053A-B3B2-4BC8-BB6A-822B2F46BB8F}" srcOrd="3" destOrd="0" presId="urn:microsoft.com/office/officeart/2005/8/layout/hList7#1"/>
    <dgm:cxn modelId="{681E33A6-4CC8-47B3-8679-337234D6FDC8}" type="presParOf" srcId="{84C7ACC4-6EE5-46DD-A144-A50C18D9BF36}" destId="{7041A580-095F-4D12-AB20-5790AC72180A}" srcOrd="1" destOrd="0" presId="urn:microsoft.com/office/officeart/2005/8/layout/hList7#1"/>
    <dgm:cxn modelId="{76AA6FAE-D140-4C3F-B60A-2896524A0536}" type="presParOf" srcId="{84C7ACC4-6EE5-46DD-A144-A50C18D9BF36}" destId="{7835A94E-8F85-4229-9F69-AFCB20759CA1}" srcOrd="2" destOrd="0" presId="urn:microsoft.com/office/officeart/2005/8/layout/hList7#1"/>
    <dgm:cxn modelId="{2E627680-525F-4C44-8BCB-0668DAC22730}" type="presParOf" srcId="{7835A94E-8F85-4229-9F69-AFCB20759CA1}" destId="{B78DAF51-94CC-46ED-90B8-436D6F68DA8B}" srcOrd="0" destOrd="0" presId="urn:microsoft.com/office/officeart/2005/8/layout/hList7#1"/>
    <dgm:cxn modelId="{7832DF91-1C30-4B39-A8B8-7596AC72C64D}" type="presParOf" srcId="{7835A94E-8F85-4229-9F69-AFCB20759CA1}" destId="{A600B537-AC36-4246-A4F0-91BB8DC1A6CF}" srcOrd="1" destOrd="0" presId="urn:microsoft.com/office/officeart/2005/8/layout/hList7#1"/>
    <dgm:cxn modelId="{FB65C25E-3EFB-467F-A00E-93AAA2AA372D}" type="presParOf" srcId="{7835A94E-8F85-4229-9F69-AFCB20759CA1}" destId="{FF17DB28-711F-4E07-9089-098659F54427}" srcOrd="2" destOrd="0" presId="urn:microsoft.com/office/officeart/2005/8/layout/hList7#1"/>
    <dgm:cxn modelId="{D098DC3B-C946-4571-84C7-03A12CC5FF00}" type="presParOf" srcId="{7835A94E-8F85-4229-9F69-AFCB20759CA1}" destId="{AE55F8BF-1C32-4D96-97E6-75E45D40B9FC}" srcOrd="3" destOrd="0" presId="urn:microsoft.com/office/officeart/2005/8/layout/hList7#1"/>
    <dgm:cxn modelId="{57F10299-BA83-414A-AEE2-0026DDDA13AE}" type="presParOf" srcId="{84C7ACC4-6EE5-46DD-A144-A50C18D9BF36}" destId="{FE11C0AC-B563-4A06-9EC6-536F540CB8EC}" srcOrd="3" destOrd="0" presId="urn:microsoft.com/office/officeart/2005/8/layout/hList7#1"/>
    <dgm:cxn modelId="{5DDED850-FF01-4F96-AB32-5CDFEA0548BD}" type="presParOf" srcId="{84C7ACC4-6EE5-46DD-A144-A50C18D9BF36}" destId="{F84EBFFF-8D71-43C2-A138-A9BF7C05B21C}" srcOrd="4" destOrd="0" presId="urn:microsoft.com/office/officeart/2005/8/layout/hList7#1"/>
    <dgm:cxn modelId="{66E8530E-1127-4FED-BDF8-9F29F985B015}" type="presParOf" srcId="{F84EBFFF-8D71-43C2-A138-A9BF7C05B21C}" destId="{F4A478F6-B5E8-4579-9912-915CF8418FC5}" srcOrd="0" destOrd="0" presId="urn:microsoft.com/office/officeart/2005/8/layout/hList7#1"/>
    <dgm:cxn modelId="{5E378E4E-17D8-4E14-A4C5-5160ACDEED78}" type="presParOf" srcId="{F84EBFFF-8D71-43C2-A138-A9BF7C05B21C}" destId="{D1E428D8-4998-4030-99D8-8F17B09C7D05}" srcOrd="1" destOrd="0" presId="urn:microsoft.com/office/officeart/2005/8/layout/hList7#1"/>
    <dgm:cxn modelId="{56CE33B6-4B05-43C2-B408-28B7F7007189}" type="presParOf" srcId="{F84EBFFF-8D71-43C2-A138-A9BF7C05B21C}" destId="{B4472495-3BC4-4304-84D3-E7C76BFAC800}" srcOrd="2" destOrd="0" presId="urn:microsoft.com/office/officeart/2005/8/layout/hList7#1"/>
    <dgm:cxn modelId="{4D1D2E77-22A7-4C0F-BA64-5501DE9F5AAB}" type="presParOf" srcId="{F84EBFFF-8D71-43C2-A138-A9BF7C05B21C}" destId="{20AC7BEF-7FF5-455E-9166-7800A4975FEE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9BF132-2FCB-4617-9003-BD2C0145A87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3649A9-CB63-4960-8009-229388C20150}">
      <dgm:prSet phldrT="[Текст]"/>
      <dgm:spPr>
        <a:solidFill>
          <a:srgbClr val="0066FF"/>
        </a:solidFill>
      </dgm:spPr>
      <dgm:t>
        <a:bodyPr/>
        <a:lstStyle/>
        <a:p>
          <a:r>
            <a:rPr lang="ru-RU" dirty="0" smtClean="0"/>
            <a:t>Школа «Надежда»</a:t>
          </a:r>
          <a:endParaRPr lang="ru-RU" dirty="0"/>
        </a:p>
      </dgm:t>
    </dgm:pt>
    <dgm:pt modelId="{56108983-9D53-4DDA-B2F1-2C21D9A6C8AB}" type="parTrans" cxnId="{3C2C0218-93BC-42E7-8F41-0C9C96747D93}">
      <dgm:prSet/>
      <dgm:spPr/>
      <dgm:t>
        <a:bodyPr/>
        <a:lstStyle/>
        <a:p>
          <a:endParaRPr lang="ru-RU"/>
        </a:p>
      </dgm:t>
    </dgm:pt>
    <dgm:pt modelId="{7C46B684-5995-4273-AF6D-022542A88626}" type="sibTrans" cxnId="{3C2C0218-93BC-42E7-8F41-0C9C96747D93}">
      <dgm:prSet/>
      <dgm:spPr/>
      <dgm:t>
        <a:bodyPr/>
        <a:lstStyle/>
        <a:p>
          <a:endParaRPr lang="ru-RU"/>
        </a:p>
      </dgm:t>
    </dgm:pt>
    <dgm:pt modelId="{C238749B-837F-46F0-8AA7-616A6FE157E7}">
      <dgm:prSet phldrT="[Текст]" custT="1"/>
      <dgm:spPr/>
      <dgm:t>
        <a:bodyPr/>
        <a:lstStyle/>
        <a:p>
          <a:r>
            <a:rPr lang="ru-RU" sz="1400" b="1" dirty="0" smtClean="0"/>
            <a:t>учреждения культуры и дополнительного образования</a:t>
          </a:r>
          <a:endParaRPr lang="ru-RU" sz="1400" dirty="0"/>
        </a:p>
      </dgm:t>
    </dgm:pt>
    <dgm:pt modelId="{599AB2EC-58CD-49FB-89B1-F767E18852CF}" type="parTrans" cxnId="{B8231C0F-A944-42DF-BFAE-30229E00B4D3}">
      <dgm:prSet/>
      <dgm:spPr/>
      <dgm:t>
        <a:bodyPr/>
        <a:lstStyle/>
        <a:p>
          <a:endParaRPr lang="ru-RU"/>
        </a:p>
      </dgm:t>
    </dgm:pt>
    <dgm:pt modelId="{90C31E77-CB1C-4DA6-84CF-962F797D0AD3}" type="sibTrans" cxnId="{B8231C0F-A944-42DF-BFAE-30229E00B4D3}">
      <dgm:prSet/>
      <dgm:spPr/>
      <dgm:t>
        <a:bodyPr/>
        <a:lstStyle/>
        <a:p>
          <a:endParaRPr lang="ru-RU"/>
        </a:p>
      </dgm:t>
    </dgm:pt>
    <dgm:pt modelId="{9266504B-9C44-4F2D-AFF2-11522C05996F}">
      <dgm:prSet phldrT="[Текст]" custT="1"/>
      <dgm:spPr/>
      <dgm:t>
        <a:bodyPr/>
        <a:lstStyle/>
        <a:p>
          <a:r>
            <a:rPr lang="ru-RU" sz="1400" b="1" dirty="0" smtClean="0"/>
            <a:t>учреждения профессиональной подготовки  и ориентации</a:t>
          </a:r>
          <a:endParaRPr lang="ru-RU" sz="1400" dirty="0"/>
        </a:p>
      </dgm:t>
    </dgm:pt>
    <dgm:pt modelId="{83A2230D-C628-4BC5-94F5-4DC518B74F78}" type="parTrans" cxnId="{53C40197-5788-4F3B-B43C-4E835427B3F5}">
      <dgm:prSet/>
      <dgm:spPr/>
      <dgm:t>
        <a:bodyPr/>
        <a:lstStyle/>
        <a:p>
          <a:endParaRPr lang="ru-RU"/>
        </a:p>
      </dgm:t>
    </dgm:pt>
    <dgm:pt modelId="{B22AC743-A496-44D2-8D01-B340925EB061}" type="sibTrans" cxnId="{53C40197-5788-4F3B-B43C-4E835427B3F5}">
      <dgm:prSet/>
      <dgm:spPr/>
      <dgm:t>
        <a:bodyPr/>
        <a:lstStyle/>
        <a:p>
          <a:endParaRPr lang="ru-RU"/>
        </a:p>
      </dgm:t>
    </dgm:pt>
    <dgm:pt modelId="{08DFF0A0-7631-4682-A8EC-5311E3DC4134}">
      <dgm:prSet phldrT="[Текст]" custT="1"/>
      <dgm:spPr/>
      <dgm:t>
        <a:bodyPr/>
        <a:lstStyle/>
        <a:p>
          <a:r>
            <a:rPr lang="ru-RU" sz="1400" b="1" dirty="0" smtClean="0"/>
            <a:t>организации, осуществляющие гражданско-патриотическое воспитание</a:t>
          </a:r>
          <a:endParaRPr lang="ru-RU" sz="1400" dirty="0"/>
        </a:p>
      </dgm:t>
    </dgm:pt>
    <dgm:pt modelId="{054AC245-54C1-4F2A-ACB6-1B88660E3F87}" type="parTrans" cxnId="{3AD643A0-D0A8-4360-81B0-132C7DA15036}">
      <dgm:prSet/>
      <dgm:spPr/>
      <dgm:t>
        <a:bodyPr/>
        <a:lstStyle/>
        <a:p>
          <a:endParaRPr lang="ru-RU"/>
        </a:p>
      </dgm:t>
    </dgm:pt>
    <dgm:pt modelId="{ECA1C3D8-4817-4198-80CB-406ACB86E1E8}" type="sibTrans" cxnId="{3AD643A0-D0A8-4360-81B0-132C7DA15036}">
      <dgm:prSet/>
      <dgm:spPr/>
      <dgm:t>
        <a:bodyPr/>
        <a:lstStyle/>
        <a:p>
          <a:endParaRPr lang="ru-RU"/>
        </a:p>
      </dgm:t>
    </dgm:pt>
    <dgm:pt modelId="{CCBA6DFF-F3EA-407B-BC90-6EAFBC52FCD1}" type="pres">
      <dgm:prSet presAssocID="{5D9BF132-2FCB-4617-9003-BD2C0145A87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92268-EB41-4A1E-8A5F-3FCDEFFFEF2E}" type="pres">
      <dgm:prSet presAssocID="{EC3649A9-CB63-4960-8009-229388C20150}" presName="centerShape" presStyleLbl="node0" presStyleIdx="0" presStyleCnt="1" custLinFactNeighborX="757" custLinFactNeighborY="-7266"/>
      <dgm:spPr/>
      <dgm:t>
        <a:bodyPr/>
        <a:lstStyle/>
        <a:p>
          <a:endParaRPr lang="ru-RU"/>
        </a:p>
      </dgm:t>
    </dgm:pt>
    <dgm:pt modelId="{7DFE34CF-8913-4EED-9C7F-099012CA970D}" type="pres">
      <dgm:prSet presAssocID="{C238749B-837F-46F0-8AA7-616A6FE157E7}" presName="node" presStyleLbl="node1" presStyleIdx="0" presStyleCnt="3" custScaleX="157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084AB-573B-4404-8D61-537BA17A65CB}" type="pres">
      <dgm:prSet presAssocID="{C238749B-837F-46F0-8AA7-616A6FE157E7}" presName="dummy" presStyleCnt="0"/>
      <dgm:spPr/>
    </dgm:pt>
    <dgm:pt modelId="{4A2516E1-0924-4345-8990-3F94D047068F}" type="pres">
      <dgm:prSet presAssocID="{90C31E77-CB1C-4DA6-84CF-962F797D0AD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5B8193F2-51A9-4EEF-A800-0CEE92E61BA6}" type="pres">
      <dgm:prSet presAssocID="{9266504B-9C44-4F2D-AFF2-11522C05996F}" presName="node" presStyleLbl="node1" presStyleIdx="1" presStyleCnt="3" custScaleX="179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68314-AB37-4B89-8EA5-69C3F529B70A}" type="pres">
      <dgm:prSet presAssocID="{9266504B-9C44-4F2D-AFF2-11522C05996F}" presName="dummy" presStyleCnt="0"/>
      <dgm:spPr/>
    </dgm:pt>
    <dgm:pt modelId="{330CB591-C899-4687-A418-B05F1DE54BD8}" type="pres">
      <dgm:prSet presAssocID="{B22AC743-A496-44D2-8D01-B340925EB061}" presName="sibTrans" presStyleLbl="sibTrans2D1" presStyleIdx="1" presStyleCnt="3"/>
      <dgm:spPr/>
      <dgm:t>
        <a:bodyPr/>
        <a:lstStyle/>
        <a:p>
          <a:endParaRPr lang="ru-RU"/>
        </a:p>
      </dgm:t>
    </dgm:pt>
    <dgm:pt modelId="{B9E53112-3DC3-4C47-97ED-495EC246FAD1}" type="pres">
      <dgm:prSet presAssocID="{08DFF0A0-7631-4682-A8EC-5311E3DC4134}" presName="node" presStyleLbl="node1" presStyleIdx="2" presStyleCnt="3" custScaleX="180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AECDF-FE8F-467C-9BBF-A3B30E3BCC30}" type="pres">
      <dgm:prSet presAssocID="{08DFF0A0-7631-4682-A8EC-5311E3DC4134}" presName="dummy" presStyleCnt="0"/>
      <dgm:spPr/>
    </dgm:pt>
    <dgm:pt modelId="{415CA999-B0D3-494F-9493-09C9EE750A7D}" type="pres">
      <dgm:prSet presAssocID="{ECA1C3D8-4817-4198-80CB-406ACB86E1E8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8231C0F-A944-42DF-BFAE-30229E00B4D3}" srcId="{EC3649A9-CB63-4960-8009-229388C20150}" destId="{C238749B-837F-46F0-8AA7-616A6FE157E7}" srcOrd="0" destOrd="0" parTransId="{599AB2EC-58CD-49FB-89B1-F767E18852CF}" sibTransId="{90C31E77-CB1C-4DA6-84CF-962F797D0AD3}"/>
    <dgm:cxn modelId="{0A42BC16-A9C0-479A-A38A-B01B3DD752CC}" type="presOf" srcId="{9266504B-9C44-4F2D-AFF2-11522C05996F}" destId="{5B8193F2-51A9-4EEF-A800-0CEE92E61BA6}" srcOrd="0" destOrd="0" presId="urn:microsoft.com/office/officeart/2005/8/layout/radial6"/>
    <dgm:cxn modelId="{DBD18234-A9DC-4783-8DAA-8BD48EE1A532}" type="presOf" srcId="{90C31E77-CB1C-4DA6-84CF-962F797D0AD3}" destId="{4A2516E1-0924-4345-8990-3F94D047068F}" srcOrd="0" destOrd="0" presId="urn:microsoft.com/office/officeart/2005/8/layout/radial6"/>
    <dgm:cxn modelId="{5E2F1960-16C4-4241-A850-D7866A85E87D}" type="presOf" srcId="{EC3649A9-CB63-4960-8009-229388C20150}" destId="{6A492268-EB41-4A1E-8A5F-3FCDEFFFEF2E}" srcOrd="0" destOrd="0" presId="urn:microsoft.com/office/officeart/2005/8/layout/radial6"/>
    <dgm:cxn modelId="{0F5DBDB3-DF75-4815-ABE9-5FD920A25415}" type="presOf" srcId="{08DFF0A0-7631-4682-A8EC-5311E3DC4134}" destId="{B9E53112-3DC3-4C47-97ED-495EC246FAD1}" srcOrd="0" destOrd="0" presId="urn:microsoft.com/office/officeart/2005/8/layout/radial6"/>
    <dgm:cxn modelId="{0D29D4AD-1A01-4E9B-83CB-56D4D9AC915E}" type="presOf" srcId="{C238749B-837F-46F0-8AA7-616A6FE157E7}" destId="{7DFE34CF-8913-4EED-9C7F-099012CA970D}" srcOrd="0" destOrd="0" presId="urn:microsoft.com/office/officeart/2005/8/layout/radial6"/>
    <dgm:cxn modelId="{9DCC2A70-1A8F-443B-A69B-D00D9DAEBD0F}" type="presOf" srcId="{B22AC743-A496-44D2-8D01-B340925EB061}" destId="{330CB591-C899-4687-A418-B05F1DE54BD8}" srcOrd="0" destOrd="0" presId="urn:microsoft.com/office/officeart/2005/8/layout/radial6"/>
    <dgm:cxn modelId="{3AD643A0-D0A8-4360-81B0-132C7DA15036}" srcId="{EC3649A9-CB63-4960-8009-229388C20150}" destId="{08DFF0A0-7631-4682-A8EC-5311E3DC4134}" srcOrd="2" destOrd="0" parTransId="{054AC245-54C1-4F2A-ACB6-1B88660E3F87}" sibTransId="{ECA1C3D8-4817-4198-80CB-406ACB86E1E8}"/>
    <dgm:cxn modelId="{D65A1326-8411-4BB9-8A9D-6BCBB7C9C29F}" type="presOf" srcId="{ECA1C3D8-4817-4198-80CB-406ACB86E1E8}" destId="{415CA999-B0D3-494F-9493-09C9EE750A7D}" srcOrd="0" destOrd="0" presId="urn:microsoft.com/office/officeart/2005/8/layout/radial6"/>
    <dgm:cxn modelId="{95C6E398-5BFE-4CFF-948C-22E6D2832E4A}" type="presOf" srcId="{5D9BF132-2FCB-4617-9003-BD2C0145A877}" destId="{CCBA6DFF-F3EA-407B-BC90-6EAFBC52FCD1}" srcOrd="0" destOrd="0" presId="urn:microsoft.com/office/officeart/2005/8/layout/radial6"/>
    <dgm:cxn modelId="{53C40197-5788-4F3B-B43C-4E835427B3F5}" srcId="{EC3649A9-CB63-4960-8009-229388C20150}" destId="{9266504B-9C44-4F2D-AFF2-11522C05996F}" srcOrd="1" destOrd="0" parTransId="{83A2230D-C628-4BC5-94F5-4DC518B74F78}" sibTransId="{B22AC743-A496-44D2-8D01-B340925EB061}"/>
    <dgm:cxn modelId="{3C2C0218-93BC-42E7-8F41-0C9C96747D93}" srcId="{5D9BF132-2FCB-4617-9003-BD2C0145A877}" destId="{EC3649A9-CB63-4960-8009-229388C20150}" srcOrd="0" destOrd="0" parTransId="{56108983-9D53-4DDA-B2F1-2C21D9A6C8AB}" sibTransId="{7C46B684-5995-4273-AF6D-022542A88626}"/>
    <dgm:cxn modelId="{0F52BDC1-F5E6-42A0-B5E6-9384C8BFD917}" type="presParOf" srcId="{CCBA6DFF-F3EA-407B-BC90-6EAFBC52FCD1}" destId="{6A492268-EB41-4A1E-8A5F-3FCDEFFFEF2E}" srcOrd="0" destOrd="0" presId="urn:microsoft.com/office/officeart/2005/8/layout/radial6"/>
    <dgm:cxn modelId="{92B4298C-0364-4BF6-866A-68701D589A16}" type="presParOf" srcId="{CCBA6DFF-F3EA-407B-BC90-6EAFBC52FCD1}" destId="{7DFE34CF-8913-4EED-9C7F-099012CA970D}" srcOrd="1" destOrd="0" presId="urn:microsoft.com/office/officeart/2005/8/layout/radial6"/>
    <dgm:cxn modelId="{AD9413CF-C72A-4F16-9E09-A1971D843AC8}" type="presParOf" srcId="{CCBA6DFF-F3EA-407B-BC90-6EAFBC52FCD1}" destId="{8E1084AB-573B-4404-8D61-537BA17A65CB}" srcOrd="2" destOrd="0" presId="urn:microsoft.com/office/officeart/2005/8/layout/radial6"/>
    <dgm:cxn modelId="{E64F4239-5613-4C91-A842-FE11645C393D}" type="presParOf" srcId="{CCBA6DFF-F3EA-407B-BC90-6EAFBC52FCD1}" destId="{4A2516E1-0924-4345-8990-3F94D047068F}" srcOrd="3" destOrd="0" presId="urn:microsoft.com/office/officeart/2005/8/layout/radial6"/>
    <dgm:cxn modelId="{F04DA803-E97C-4D01-89E8-80EC8F6A6A0D}" type="presParOf" srcId="{CCBA6DFF-F3EA-407B-BC90-6EAFBC52FCD1}" destId="{5B8193F2-51A9-4EEF-A800-0CEE92E61BA6}" srcOrd="4" destOrd="0" presId="urn:microsoft.com/office/officeart/2005/8/layout/radial6"/>
    <dgm:cxn modelId="{C930214D-C00B-4A2C-907C-C8D49C7028D9}" type="presParOf" srcId="{CCBA6DFF-F3EA-407B-BC90-6EAFBC52FCD1}" destId="{AF668314-AB37-4B89-8EA5-69C3F529B70A}" srcOrd="5" destOrd="0" presId="urn:microsoft.com/office/officeart/2005/8/layout/radial6"/>
    <dgm:cxn modelId="{F31BA538-B582-4C9D-BE9C-462BA6EA0A9A}" type="presParOf" srcId="{CCBA6DFF-F3EA-407B-BC90-6EAFBC52FCD1}" destId="{330CB591-C899-4687-A418-B05F1DE54BD8}" srcOrd="6" destOrd="0" presId="urn:microsoft.com/office/officeart/2005/8/layout/radial6"/>
    <dgm:cxn modelId="{C2D4AE51-B69E-47F4-AAE8-D61801C247A2}" type="presParOf" srcId="{CCBA6DFF-F3EA-407B-BC90-6EAFBC52FCD1}" destId="{B9E53112-3DC3-4C47-97ED-495EC246FAD1}" srcOrd="7" destOrd="0" presId="urn:microsoft.com/office/officeart/2005/8/layout/radial6"/>
    <dgm:cxn modelId="{110D8B82-8405-41B7-BD53-D0A1F85755FC}" type="presParOf" srcId="{CCBA6DFF-F3EA-407B-BC90-6EAFBC52FCD1}" destId="{0C6AECDF-FE8F-467C-9BBF-A3B30E3BCC30}" srcOrd="8" destOrd="0" presId="urn:microsoft.com/office/officeart/2005/8/layout/radial6"/>
    <dgm:cxn modelId="{DC281924-7E22-4E6E-AA70-E2FF8E37DC0A}" type="presParOf" srcId="{CCBA6DFF-F3EA-407B-BC90-6EAFBC52FCD1}" destId="{415CA999-B0D3-494F-9493-09C9EE750A7D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60BE3A-454F-4E09-9F10-53F16B100C08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2A77E4-C3A8-47C6-847C-9716DE652C7D}">
      <dgm:prSet phldrT="[Текст]"/>
      <dgm:spPr/>
      <dgm:t>
        <a:bodyPr/>
        <a:lstStyle/>
        <a:p>
          <a:pPr algn="l"/>
          <a:endParaRPr lang="ru-RU" b="1" dirty="0" smtClean="0"/>
        </a:p>
        <a:p>
          <a:pPr algn="l"/>
          <a:r>
            <a:rPr lang="ru-RU" b="1" dirty="0" smtClean="0"/>
            <a:t>учреждения </a:t>
          </a:r>
        </a:p>
        <a:p>
          <a:pPr algn="l"/>
          <a:r>
            <a:rPr lang="ru-RU" b="1" dirty="0" smtClean="0"/>
            <a:t>культуры и </a:t>
          </a:r>
        </a:p>
        <a:p>
          <a:pPr algn="l"/>
          <a:r>
            <a:rPr lang="ru-RU" b="1" dirty="0" smtClean="0"/>
            <a:t>дополнительного </a:t>
          </a:r>
        </a:p>
        <a:p>
          <a:pPr algn="l"/>
          <a:r>
            <a:rPr lang="ru-RU" b="1" dirty="0" smtClean="0"/>
            <a:t>образования</a:t>
          </a:r>
          <a:endParaRPr lang="ru-RU" dirty="0"/>
        </a:p>
      </dgm:t>
    </dgm:pt>
    <dgm:pt modelId="{95465B73-CA6C-40C0-82BE-C97D7D223828}" type="parTrans" cxnId="{B059D618-9638-41EE-B909-0350AA7A7082}">
      <dgm:prSet/>
      <dgm:spPr/>
      <dgm:t>
        <a:bodyPr/>
        <a:lstStyle/>
        <a:p>
          <a:endParaRPr lang="ru-RU"/>
        </a:p>
      </dgm:t>
    </dgm:pt>
    <dgm:pt modelId="{14764FA9-4D93-4FA5-A27F-1C60BB9A2664}" type="sibTrans" cxnId="{B059D618-9638-41EE-B909-0350AA7A7082}">
      <dgm:prSet/>
      <dgm:spPr/>
      <dgm:t>
        <a:bodyPr/>
        <a:lstStyle/>
        <a:p>
          <a:endParaRPr lang="ru-RU"/>
        </a:p>
      </dgm:t>
    </dgm:pt>
    <dgm:pt modelId="{AA7741FD-0F78-49DC-A480-E27787A4015B}">
      <dgm:prSet phldrT="[Текст]" custT="1"/>
      <dgm:spPr/>
      <dgm:t>
        <a:bodyPr/>
        <a:lstStyle/>
        <a:p>
          <a:pPr algn="l"/>
          <a:r>
            <a:rPr lang="ru-RU" sz="1400" dirty="0" smtClean="0"/>
            <a:t>МКУ «Организационно-просветительский центр культуры»</a:t>
          </a:r>
          <a:endParaRPr lang="ru-RU" sz="1400" dirty="0"/>
        </a:p>
      </dgm:t>
    </dgm:pt>
    <dgm:pt modelId="{AFD0E248-A019-4418-AB5E-F21B6BAE3263}" type="parTrans" cxnId="{549D0B53-6FB5-47A6-932F-FD638A87A809}">
      <dgm:prSet/>
      <dgm:spPr/>
      <dgm:t>
        <a:bodyPr/>
        <a:lstStyle/>
        <a:p>
          <a:endParaRPr lang="ru-RU"/>
        </a:p>
      </dgm:t>
    </dgm:pt>
    <dgm:pt modelId="{26D39FAB-99D5-4575-A48B-B45F09292D1C}" type="sibTrans" cxnId="{549D0B53-6FB5-47A6-932F-FD638A87A809}">
      <dgm:prSet/>
      <dgm:spPr/>
      <dgm:t>
        <a:bodyPr/>
        <a:lstStyle/>
        <a:p>
          <a:endParaRPr lang="ru-RU"/>
        </a:p>
      </dgm:t>
    </dgm:pt>
    <dgm:pt modelId="{073EF00C-0831-4138-8FBC-A2514A369EC8}">
      <dgm:prSet phldrT="[Текст]"/>
      <dgm:spPr/>
      <dgm:t>
        <a:bodyPr/>
        <a:lstStyle/>
        <a:p>
          <a:pPr algn="l"/>
          <a:r>
            <a:rPr lang="ru-RU" b="1" dirty="0" smtClean="0"/>
            <a:t>учреждения </a:t>
          </a:r>
        </a:p>
        <a:p>
          <a:pPr algn="l"/>
          <a:r>
            <a:rPr lang="ru-RU" b="1" dirty="0" smtClean="0"/>
            <a:t>профессиональной </a:t>
          </a:r>
        </a:p>
        <a:p>
          <a:pPr algn="l"/>
          <a:r>
            <a:rPr lang="ru-RU" b="1" dirty="0" smtClean="0"/>
            <a:t>подготовки  и ориентации</a:t>
          </a:r>
          <a:endParaRPr lang="ru-RU" dirty="0"/>
        </a:p>
      </dgm:t>
    </dgm:pt>
    <dgm:pt modelId="{755E29E5-4A69-4C44-8625-646823C1312B}" type="parTrans" cxnId="{4601EA95-6C2D-4A26-B619-AA587A2CDB35}">
      <dgm:prSet/>
      <dgm:spPr/>
      <dgm:t>
        <a:bodyPr/>
        <a:lstStyle/>
        <a:p>
          <a:endParaRPr lang="ru-RU"/>
        </a:p>
      </dgm:t>
    </dgm:pt>
    <dgm:pt modelId="{F9A8F836-3CB8-4EB4-B6F6-4EC039E18F39}" type="sibTrans" cxnId="{4601EA95-6C2D-4A26-B619-AA587A2CDB35}">
      <dgm:prSet/>
      <dgm:spPr/>
      <dgm:t>
        <a:bodyPr/>
        <a:lstStyle/>
        <a:p>
          <a:endParaRPr lang="ru-RU"/>
        </a:p>
      </dgm:t>
    </dgm:pt>
    <dgm:pt modelId="{E64FE4F2-08C9-4055-B1FD-C531C35C380C}">
      <dgm:prSet phldrT="[Текст]" custT="1"/>
      <dgm:spPr/>
      <dgm:t>
        <a:bodyPr/>
        <a:lstStyle/>
        <a:p>
          <a:r>
            <a:rPr lang="ru-RU" sz="1400" dirty="0" smtClean="0"/>
            <a:t>ГБОУ НПО ПУ № 17 Московской области</a:t>
          </a:r>
          <a:endParaRPr lang="ru-RU" sz="1400" dirty="0"/>
        </a:p>
      </dgm:t>
    </dgm:pt>
    <dgm:pt modelId="{493A3036-B77D-44D3-9E12-C5AA85E6643F}" type="parTrans" cxnId="{9B4DAF81-BC92-443D-9A65-C30CD3EFAF0B}">
      <dgm:prSet/>
      <dgm:spPr/>
      <dgm:t>
        <a:bodyPr/>
        <a:lstStyle/>
        <a:p>
          <a:endParaRPr lang="ru-RU"/>
        </a:p>
      </dgm:t>
    </dgm:pt>
    <dgm:pt modelId="{F33849C0-B693-445A-8D91-57CDBD4C5620}" type="sibTrans" cxnId="{9B4DAF81-BC92-443D-9A65-C30CD3EFAF0B}">
      <dgm:prSet/>
      <dgm:spPr/>
      <dgm:t>
        <a:bodyPr/>
        <a:lstStyle/>
        <a:p>
          <a:endParaRPr lang="ru-RU"/>
        </a:p>
      </dgm:t>
    </dgm:pt>
    <dgm:pt modelId="{E167F485-6787-4FBD-993D-9B2C256376DE}">
      <dgm:prSet phldrT="[Текст]"/>
      <dgm:spPr/>
      <dgm:t>
        <a:bodyPr/>
        <a:lstStyle/>
        <a:p>
          <a:pPr algn="l"/>
          <a:r>
            <a:rPr lang="ru-RU" b="1" dirty="0" smtClean="0"/>
            <a:t>организации,</a:t>
          </a:r>
        </a:p>
        <a:p>
          <a:pPr algn="l"/>
          <a:r>
            <a:rPr lang="ru-RU" b="1" dirty="0" smtClean="0"/>
            <a:t>осуществляющие </a:t>
          </a:r>
        </a:p>
        <a:p>
          <a:pPr algn="l"/>
          <a:r>
            <a:rPr lang="ru-RU" b="1" dirty="0" smtClean="0"/>
            <a:t>гражданско-</a:t>
          </a:r>
        </a:p>
        <a:p>
          <a:pPr algn="l"/>
          <a:r>
            <a:rPr lang="ru-RU" b="1" dirty="0" smtClean="0"/>
            <a:t>патриотическое </a:t>
          </a:r>
        </a:p>
        <a:p>
          <a:pPr algn="l"/>
          <a:r>
            <a:rPr lang="ru-RU" b="1" dirty="0" smtClean="0"/>
            <a:t>воспитание</a:t>
          </a:r>
          <a:endParaRPr lang="ru-RU" dirty="0"/>
        </a:p>
      </dgm:t>
    </dgm:pt>
    <dgm:pt modelId="{7E0E7A3C-2DDF-4592-9619-A9A89CDA1C81}" type="parTrans" cxnId="{9DD32962-3AF2-437E-9AC1-940AAEB1562C}">
      <dgm:prSet/>
      <dgm:spPr/>
      <dgm:t>
        <a:bodyPr/>
        <a:lstStyle/>
        <a:p>
          <a:endParaRPr lang="ru-RU"/>
        </a:p>
      </dgm:t>
    </dgm:pt>
    <dgm:pt modelId="{3A2506D8-E003-4A41-AAB2-D8C010E47F4B}" type="sibTrans" cxnId="{9DD32962-3AF2-437E-9AC1-940AAEB1562C}">
      <dgm:prSet/>
      <dgm:spPr/>
      <dgm:t>
        <a:bodyPr/>
        <a:lstStyle/>
        <a:p>
          <a:endParaRPr lang="ru-RU"/>
        </a:p>
      </dgm:t>
    </dgm:pt>
    <dgm:pt modelId="{B11E25E3-68FF-46A8-8196-544FB0254770}">
      <dgm:prSet phldrT="[Текст]"/>
      <dgm:spPr/>
      <dgm:t>
        <a:bodyPr/>
        <a:lstStyle/>
        <a:p>
          <a:r>
            <a:rPr lang="ru-RU" dirty="0" smtClean="0"/>
            <a:t>Коломенское городское отделение Московской областной общественной организации «Российский Союз ветеранов Афганистана»</a:t>
          </a:r>
          <a:endParaRPr lang="ru-RU" dirty="0"/>
        </a:p>
      </dgm:t>
    </dgm:pt>
    <dgm:pt modelId="{6600DE5C-EF3A-47EC-96A0-99EBB5BB012A}" type="parTrans" cxnId="{D5CD152D-40B6-48C8-AA67-2B647F69E70F}">
      <dgm:prSet/>
      <dgm:spPr/>
      <dgm:t>
        <a:bodyPr/>
        <a:lstStyle/>
        <a:p>
          <a:endParaRPr lang="ru-RU"/>
        </a:p>
      </dgm:t>
    </dgm:pt>
    <dgm:pt modelId="{40B9D37F-097C-41A9-AC6C-AA23905397C2}" type="sibTrans" cxnId="{D5CD152D-40B6-48C8-AA67-2B647F69E70F}">
      <dgm:prSet/>
      <dgm:spPr/>
      <dgm:t>
        <a:bodyPr/>
        <a:lstStyle/>
        <a:p>
          <a:endParaRPr lang="ru-RU"/>
        </a:p>
      </dgm:t>
    </dgm:pt>
    <dgm:pt modelId="{A142ADFD-CA06-4DC4-828F-97A23BCB3B55}">
      <dgm:prSet phldrT="[Текст]" custT="1"/>
      <dgm:spPr/>
      <dgm:t>
        <a:bodyPr/>
        <a:lstStyle/>
        <a:p>
          <a:pPr algn="l"/>
          <a:r>
            <a:rPr lang="ru-RU" sz="1400" dirty="0" smtClean="0"/>
            <a:t> МБУ «Культурный центр «Дом Озерова»</a:t>
          </a:r>
          <a:endParaRPr lang="ru-RU" sz="1400" dirty="0"/>
        </a:p>
      </dgm:t>
    </dgm:pt>
    <dgm:pt modelId="{C0D92117-EB6F-4BD5-995F-EFECBEA2F6B7}" type="parTrans" cxnId="{B8B3E3E3-DA43-4720-B158-3FF3F2552C04}">
      <dgm:prSet/>
      <dgm:spPr/>
      <dgm:t>
        <a:bodyPr/>
        <a:lstStyle/>
        <a:p>
          <a:endParaRPr lang="ru-RU"/>
        </a:p>
      </dgm:t>
    </dgm:pt>
    <dgm:pt modelId="{83041A4C-A9EB-4465-B54F-86E88BC8659F}" type="sibTrans" cxnId="{B8B3E3E3-DA43-4720-B158-3FF3F2552C04}">
      <dgm:prSet/>
      <dgm:spPr/>
      <dgm:t>
        <a:bodyPr/>
        <a:lstStyle/>
        <a:p>
          <a:endParaRPr lang="ru-RU"/>
        </a:p>
      </dgm:t>
    </dgm:pt>
    <dgm:pt modelId="{17A5631B-D506-4D1C-9C9B-DB8E09DDB25C}">
      <dgm:prSet phldrT="[Текст]" custT="1"/>
      <dgm:spPr/>
      <dgm:t>
        <a:bodyPr/>
        <a:lstStyle/>
        <a:p>
          <a:pPr algn="l"/>
          <a:r>
            <a:rPr lang="ru-RU" sz="1400" dirty="0" smtClean="0"/>
            <a:t> МБУ ДОД «Центр внешкольной работы»</a:t>
          </a:r>
          <a:endParaRPr lang="ru-RU" sz="1400" dirty="0"/>
        </a:p>
      </dgm:t>
    </dgm:pt>
    <dgm:pt modelId="{5E2CFD44-F5B1-4ECC-9812-2D3E659DA2D9}" type="parTrans" cxnId="{AC8FD1F0-94D2-4B04-BAFA-19FD73FBF2C5}">
      <dgm:prSet/>
      <dgm:spPr/>
      <dgm:t>
        <a:bodyPr/>
        <a:lstStyle/>
        <a:p>
          <a:endParaRPr lang="ru-RU"/>
        </a:p>
      </dgm:t>
    </dgm:pt>
    <dgm:pt modelId="{203A9B56-940C-4F2C-982E-8E5C4E9573AA}" type="sibTrans" cxnId="{AC8FD1F0-94D2-4B04-BAFA-19FD73FBF2C5}">
      <dgm:prSet/>
      <dgm:spPr/>
      <dgm:t>
        <a:bodyPr/>
        <a:lstStyle/>
        <a:p>
          <a:endParaRPr lang="ru-RU"/>
        </a:p>
      </dgm:t>
    </dgm:pt>
    <dgm:pt modelId="{83853445-223B-49C2-98CD-020776C409D3}">
      <dgm:prSet phldrT="[Текст]" custT="1"/>
      <dgm:spPr/>
      <dgm:t>
        <a:bodyPr/>
        <a:lstStyle/>
        <a:p>
          <a:pPr algn="l"/>
          <a:r>
            <a:rPr lang="ru-RU" sz="1400" dirty="0" smtClean="0"/>
            <a:t> МБУ Кабинет истории Великой Отечественной Войны</a:t>
          </a:r>
          <a:endParaRPr lang="ru-RU" sz="1400" dirty="0"/>
        </a:p>
      </dgm:t>
    </dgm:pt>
    <dgm:pt modelId="{8C95E344-DBC5-40CC-8C90-84BC0BC9C933}" type="parTrans" cxnId="{6A569E53-8107-44EC-87DF-3335944DBE17}">
      <dgm:prSet/>
      <dgm:spPr/>
      <dgm:t>
        <a:bodyPr/>
        <a:lstStyle/>
        <a:p>
          <a:endParaRPr lang="ru-RU"/>
        </a:p>
      </dgm:t>
    </dgm:pt>
    <dgm:pt modelId="{270A19BB-CCCE-4DAC-8846-5FF220F21E1C}" type="sibTrans" cxnId="{6A569E53-8107-44EC-87DF-3335944DBE17}">
      <dgm:prSet/>
      <dgm:spPr/>
      <dgm:t>
        <a:bodyPr/>
        <a:lstStyle/>
        <a:p>
          <a:endParaRPr lang="ru-RU"/>
        </a:p>
      </dgm:t>
    </dgm:pt>
    <dgm:pt modelId="{B3BB8FB5-982B-4A81-8C0A-849915C05788}">
      <dgm:prSet phldrT="[Текст]" custT="1"/>
      <dgm:spPr/>
      <dgm:t>
        <a:bodyPr/>
        <a:lstStyle/>
        <a:p>
          <a:pPr algn="l"/>
          <a:r>
            <a:rPr lang="ru-RU" sz="1400" dirty="0" smtClean="0"/>
            <a:t> МБУК «Коломенский краеведческий музей»</a:t>
          </a:r>
          <a:endParaRPr lang="ru-RU" sz="1400" dirty="0"/>
        </a:p>
      </dgm:t>
    </dgm:pt>
    <dgm:pt modelId="{0FA7965A-F1F3-4494-9BB8-FE1F64CC59EB}" type="parTrans" cxnId="{D60A9BC8-BCE9-4991-B142-F19096E461E2}">
      <dgm:prSet/>
      <dgm:spPr/>
      <dgm:t>
        <a:bodyPr/>
        <a:lstStyle/>
        <a:p>
          <a:endParaRPr lang="ru-RU"/>
        </a:p>
      </dgm:t>
    </dgm:pt>
    <dgm:pt modelId="{11AA5AED-CD49-4824-A003-41E029B6A24C}" type="sibTrans" cxnId="{D60A9BC8-BCE9-4991-B142-F19096E461E2}">
      <dgm:prSet/>
      <dgm:spPr/>
      <dgm:t>
        <a:bodyPr/>
        <a:lstStyle/>
        <a:p>
          <a:endParaRPr lang="ru-RU"/>
        </a:p>
      </dgm:t>
    </dgm:pt>
    <dgm:pt modelId="{7080BF56-19A0-45AC-9C1D-A87BD14E28A6}">
      <dgm:prSet phldrT="[Текст]" custT="1"/>
      <dgm:spPr/>
      <dgm:t>
        <a:bodyPr/>
        <a:lstStyle/>
        <a:p>
          <a:pPr algn="l"/>
          <a:r>
            <a:rPr lang="ru-RU" sz="1400" dirty="0" smtClean="0"/>
            <a:t> СО МО КГ Центр реабилитации инвалидов </a:t>
          </a:r>
          <a:endParaRPr lang="ru-RU" sz="1400" dirty="0"/>
        </a:p>
      </dgm:t>
    </dgm:pt>
    <dgm:pt modelId="{FB725E53-1D5A-4F46-877A-06DF6DFF85B2}" type="parTrans" cxnId="{E5108869-BF64-44AA-B4A7-A17AEDFC3EBD}">
      <dgm:prSet/>
      <dgm:spPr/>
      <dgm:t>
        <a:bodyPr/>
        <a:lstStyle/>
        <a:p>
          <a:endParaRPr lang="ru-RU"/>
        </a:p>
      </dgm:t>
    </dgm:pt>
    <dgm:pt modelId="{6258FEB5-9508-4108-828D-C5CF3C49E3A7}" type="sibTrans" cxnId="{E5108869-BF64-44AA-B4A7-A17AEDFC3EBD}">
      <dgm:prSet/>
      <dgm:spPr/>
      <dgm:t>
        <a:bodyPr/>
        <a:lstStyle/>
        <a:p>
          <a:endParaRPr lang="ru-RU"/>
        </a:p>
      </dgm:t>
    </dgm:pt>
    <dgm:pt modelId="{01D01E23-B43B-4171-B7F8-3CFEA5A1B646}">
      <dgm:prSet phldrT="[Текст]" custT="1"/>
      <dgm:spPr/>
      <dgm:t>
        <a:bodyPr/>
        <a:lstStyle/>
        <a:p>
          <a:r>
            <a:rPr lang="ru-RU" sz="1400" dirty="0" smtClean="0"/>
            <a:t>ГК У Московской области Коломенский центр занятости населения</a:t>
          </a:r>
          <a:endParaRPr lang="ru-RU" sz="1400" dirty="0"/>
        </a:p>
      </dgm:t>
    </dgm:pt>
    <dgm:pt modelId="{564AAF02-2479-4580-8377-7D78F6F072BF}" type="parTrans" cxnId="{3FC28BC5-764C-41EF-BEDB-13255B47981F}">
      <dgm:prSet/>
      <dgm:spPr/>
      <dgm:t>
        <a:bodyPr/>
        <a:lstStyle/>
        <a:p>
          <a:endParaRPr lang="ru-RU"/>
        </a:p>
      </dgm:t>
    </dgm:pt>
    <dgm:pt modelId="{F6F07775-83E2-49AE-84BE-29CE87E8391D}" type="sibTrans" cxnId="{3FC28BC5-764C-41EF-BEDB-13255B47981F}">
      <dgm:prSet/>
      <dgm:spPr/>
      <dgm:t>
        <a:bodyPr/>
        <a:lstStyle/>
        <a:p>
          <a:endParaRPr lang="ru-RU"/>
        </a:p>
      </dgm:t>
    </dgm:pt>
    <dgm:pt modelId="{F30D3A73-3457-42C5-AA06-61821AF321F4}">
      <dgm:prSet phldrT="[Текст]" custT="1"/>
      <dgm:spPr/>
      <dgm:t>
        <a:bodyPr/>
        <a:lstStyle/>
        <a:p>
          <a:r>
            <a:rPr lang="ru-RU" sz="1400" dirty="0" smtClean="0"/>
            <a:t>Швейное объединение «Валерия ОАО»</a:t>
          </a:r>
          <a:endParaRPr lang="ru-RU" sz="1400" dirty="0"/>
        </a:p>
      </dgm:t>
    </dgm:pt>
    <dgm:pt modelId="{1768FB5A-9AA7-4861-8EE3-AC453E2B6AA3}" type="parTrans" cxnId="{3FBD6EB0-BD68-4E9C-A847-09E9161BB26B}">
      <dgm:prSet/>
      <dgm:spPr/>
      <dgm:t>
        <a:bodyPr/>
        <a:lstStyle/>
        <a:p>
          <a:endParaRPr lang="ru-RU"/>
        </a:p>
      </dgm:t>
    </dgm:pt>
    <dgm:pt modelId="{21421A25-6243-4583-B75F-A0AB5FF9F08B}" type="sibTrans" cxnId="{3FBD6EB0-BD68-4E9C-A847-09E9161BB26B}">
      <dgm:prSet/>
      <dgm:spPr/>
      <dgm:t>
        <a:bodyPr/>
        <a:lstStyle/>
        <a:p>
          <a:endParaRPr lang="ru-RU"/>
        </a:p>
      </dgm:t>
    </dgm:pt>
    <dgm:pt modelId="{0B582632-21D2-4BD5-8A8E-222C323CC10D}">
      <dgm:prSet phldrT="[Текст]" custT="1"/>
      <dgm:spPr/>
      <dgm:t>
        <a:bodyPr/>
        <a:lstStyle/>
        <a:p>
          <a:r>
            <a:rPr lang="ru-RU" sz="1400" dirty="0" smtClean="0"/>
            <a:t>ОУ дополнительного профессионального  образования «Коломенский компьютерный центр»</a:t>
          </a:r>
          <a:endParaRPr lang="ru-RU" sz="1400" dirty="0"/>
        </a:p>
      </dgm:t>
    </dgm:pt>
    <dgm:pt modelId="{7F9654B8-1AC6-4621-AFD3-2B0F8B4DFFF3}" type="parTrans" cxnId="{EA34225C-99EB-48C8-B059-0CA1B0327075}">
      <dgm:prSet/>
      <dgm:spPr/>
      <dgm:t>
        <a:bodyPr/>
        <a:lstStyle/>
        <a:p>
          <a:endParaRPr lang="ru-RU"/>
        </a:p>
      </dgm:t>
    </dgm:pt>
    <dgm:pt modelId="{FACD4FC6-3CF3-4053-8A2D-2FA3CEEA557F}" type="sibTrans" cxnId="{EA34225C-99EB-48C8-B059-0CA1B0327075}">
      <dgm:prSet/>
      <dgm:spPr/>
      <dgm:t>
        <a:bodyPr/>
        <a:lstStyle/>
        <a:p>
          <a:endParaRPr lang="ru-RU"/>
        </a:p>
      </dgm:t>
    </dgm:pt>
    <dgm:pt modelId="{1662D022-785B-403C-83B6-8D5AC138EB83}">
      <dgm:prSet phldrT="[Текст]"/>
      <dgm:spPr/>
      <dgm:t>
        <a:bodyPr/>
        <a:lstStyle/>
        <a:p>
          <a:r>
            <a:rPr lang="ru-RU" dirty="0" smtClean="0"/>
            <a:t>МБУ досуга для молодежи Молодежный центр «Выбор»</a:t>
          </a:r>
          <a:endParaRPr lang="ru-RU" dirty="0"/>
        </a:p>
      </dgm:t>
    </dgm:pt>
    <dgm:pt modelId="{17C6E126-5432-48EE-810B-E115B4A3AAAB}" type="parTrans" cxnId="{E49099D0-0AA5-4870-B457-129C837E932D}">
      <dgm:prSet/>
      <dgm:spPr/>
      <dgm:t>
        <a:bodyPr/>
        <a:lstStyle/>
        <a:p>
          <a:endParaRPr lang="ru-RU"/>
        </a:p>
      </dgm:t>
    </dgm:pt>
    <dgm:pt modelId="{25A84C14-C4C2-4C3B-8377-314FF8999D80}" type="sibTrans" cxnId="{E49099D0-0AA5-4870-B457-129C837E932D}">
      <dgm:prSet/>
      <dgm:spPr/>
      <dgm:t>
        <a:bodyPr/>
        <a:lstStyle/>
        <a:p>
          <a:endParaRPr lang="ru-RU"/>
        </a:p>
      </dgm:t>
    </dgm:pt>
    <dgm:pt modelId="{D7EC2131-7FAF-40CF-A56A-90705B0E2F51}" type="pres">
      <dgm:prSet presAssocID="{E360BE3A-454F-4E09-9F10-53F16B100C0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ABF181-3A15-4E24-B44F-F78146EE84AA}" type="pres">
      <dgm:prSet presAssocID="{B82A77E4-C3A8-47C6-847C-9716DE652C7D}" presName="circle1" presStyleLbl="node1" presStyleIdx="0" presStyleCnt="3" custScaleX="54537" custScaleY="100074" custLinFactNeighborX="6265" custLinFactNeighborY="10290"/>
      <dgm:spPr>
        <a:solidFill>
          <a:schemeClr val="accent3">
            <a:lumMod val="75000"/>
          </a:schemeClr>
        </a:solidFill>
      </dgm:spPr>
    </dgm:pt>
    <dgm:pt modelId="{343E218B-A579-4E2E-AD06-7A478E9132ED}" type="pres">
      <dgm:prSet presAssocID="{B82A77E4-C3A8-47C6-847C-9716DE652C7D}" presName="space" presStyleCnt="0"/>
      <dgm:spPr/>
    </dgm:pt>
    <dgm:pt modelId="{96943B92-FF20-427C-9B8F-391DEB80E559}" type="pres">
      <dgm:prSet presAssocID="{B82A77E4-C3A8-47C6-847C-9716DE652C7D}" presName="rect1" presStyleLbl="alignAcc1" presStyleIdx="0" presStyleCnt="3" custScaleX="120621" custScaleY="100000" custLinFactNeighborX="-3967" custLinFactNeighborY="-12442"/>
      <dgm:spPr/>
      <dgm:t>
        <a:bodyPr/>
        <a:lstStyle/>
        <a:p>
          <a:endParaRPr lang="ru-RU"/>
        </a:p>
      </dgm:t>
    </dgm:pt>
    <dgm:pt modelId="{0A00A1BB-D5C1-4859-8EBF-5D766DD7C1D7}" type="pres">
      <dgm:prSet presAssocID="{073EF00C-0831-4138-8FBC-A2514A369EC8}" presName="vertSpace2" presStyleLbl="node1" presStyleIdx="0" presStyleCnt="3"/>
      <dgm:spPr/>
    </dgm:pt>
    <dgm:pt modelId="{EB774F0D-A6F9-4023-A5F7-78C4BC1C1A01}" type="pres">
      <dgm:prSet presAssocID="{073EF00C-0831-4138-8FBC-A2514A369EC8}" presName="circle2" presStyleLbl="node1" presStyleIdx="1" presStyleCnt="3" custScaleX="65318" custScaleY="87499" custLinFactNeighborX="-7069" custLinFactNeighborY="14546"/>
      <dgm:spPr>
        <a:solidFill>
          <a:srgbClr val="FFCC00"/>
        </a:solidFill>
      </dgm:spPr>
    </dgm:pt>
    <dgm:pt modelId="{8E00A5A4-42D4-4FFD-ABA4-9B564C71B832}" type="pres">
      <dgm:prSet presAssocID="{073EF00C-0831-4138-8FBC-A2514A369EC8}" presName="rect2" presStyleLbl="alignAcc1" presStyleIdx="1" presStyleCnt="3" custScaleX="120762" custScaleY="100349" custLinFactNeighborX="-4184" custLinFactNeighborY="-2795"/>
      <dgm:spPr/>
      <dgm:t>
        <a:bodyPr/>
        <a:lstStyle/>
        <a:p>
          <a:endParaRPr lang="ru-RU"/>
        </a:p>
      </dgm:t>
    </dgm:pt>
    <dgm:pt modelId="{28D84A99-B763-43E5-BA01-EB2C5CA3DBC1}" type="pres">
      <dgm:prSet presAssocID="{E167F485-6787-4FBD-993D-9B2C256376DE}" presName="vertSpace3" presStyleLbl="node1" presStyleIdx="1" presStyleCnt="3"/>
      <dgm:spPr/>
    </dgm:pt>
    <dgm:pt modelId="{07235407-8635-4559-93A4-A718B52228DB}" type="pres">
      <dgm:prSet presAssocID="{E167F485-6787-4FBD-993D-9B2C256376DE}" presName="circle3" presStyleLbl="node1" presStyleIdx="2" presStyleCnt="3" custScaleX="50783" custScaleY="86981" custLinFactNeighborX="-33205" custLinFactNeighborY="27346"/>
      <dgm:spPr>
        <a:solidFill>
          <a:schemeClr val="accent6">
            <a:lumMod val="60000"/>
            <a:lumOff val="40000"/>
          </a:schemeClr>
        </a:solidFill>
      </dgm:spPr>
    </dgm:pt>
    <dgm:pt modelId="{F950B3F6-4C0B-4367-A1C7-242056411050}" type="pres">
      <dgm:prSet presAssocID="{E167F485-6787-4FBD-993D-9B2C256376DE}" presName="rect3" presStyleLbl="alignAcc1" presStyleIdx="2" presStyleCnt="3" custScaleX="120303" custScaleY="86648" custLinFactNeighborX="-4627" custLinFactNeighborY="2737"/>
      <dgm:spPr/>
      <dgm:t>
        <a:bodyPr/>
        <a:lstStyle/>
        <a:p>
          <a:endParaRPr lang="ru-RU"/>
        </a:p>
      </dgm:t>
    </dgm:pt>
    <dgm:pt modelId="{A988D25A-2895-4F33-A214-14AD751112B9}" type="pres">
      <dgm:prSet presAssocID="{B82A77E4-C3A8-47C6-847C-9716DE652C7D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3D137-964C-46BB-B8D8-9172BF74F299}" type="pres">
      <dgm:prSet presAssocID="{B82A77E4-C3A8-47C6-847C-9716DE652C7D}" presName="rect1ChTx" presStyleLbl="alignAcc1" presStyleIdx="2" presStyleCnt="3" custScaleX="141644" custScaleY="114975" custLinFactNeighborX="-17877" custLinFactNeighborY="-13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85497-39C9-423A-B7E2-C10D504C9EF4}" type="pres">
      <dgm:prSet presAssocID="{073EF00C-0831-4138-8FBC-A2514A369EC8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19056-517A-4029-8911-C9F35A2AA90B}" type="pres">
      <dgm:prSet presAssocID="{073EF00C-0831-4138-8FBC-A2514A369EC8}" presName="rect2ChTx" presStyleLbl="alignAcc1" presStyleIdx="2" presStyleCnt="3" custScaleX="144195" custScaleY="100000" custLinFactNeighborX="-17362" custLinFactNeighborY="11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34E08-3CDC-42A9-8B10-CBF0207D022E}" type="pres">
      <dgm:prSet presAssocID="{E167F485-6787-4FBD-993D-9B2C256376D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B2135-F92E-4F2B-8742-62FA629FF683}" type="pres">
      <dgm:prSet presAssocID="{E167F485-6787-4FBD-993D-9B2C256376DE}" presName="rect3ChTx" presStyleLbl="alignAcc1" presStyleIdx="2" presStyleCnt="3" custScaleX="134700" custScaleY="80491" custLinFactNeighborX="-21349" custLinFactNeighborY="8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BD6EB0-BD68-4E9C-A847-09E9161BB26B}" srcId="{073EF00C-0831-4138-8FBC-A2514A369EC8}" destId="{F30D3A73-3457-42C5-AA06-61821AF321F4}" srcOrd="2" destOrd="0" parTransId="{1768FB5A-9AA7-4861-8EE3-AC453E2B6AA3}" sibTransId="{21421A25-6243-4583-B75F-A0AB5FF9F08B}"/>
    <dgm:cxn modelId="{D5CD152D-40B6-48C8-AA67-2B647F69E70F}" srcId="{E167F485-6787-4FBD-993D-9B2C256376DE}" destId="{B11E25E3-68FF-46A8-8196-544FB0254770}" srcOrd="0" destOrd="0" parTransId="{6600DE5C-EF3A-47EC-96A0-99EBB5BB012A}" sibTransId="{40B9D37F-097C-41A9-AC6C-AA23905397C2}"/>
    <dgm:cxn modelId="{3FC28BC5-764C-41EF-BEDB-13255B47981F}" srcId="{073EF00C-0831-4138-8FBC-A2514A369EC8}" destId="{01D01E23-B43B-4171-B7F8-3CFEA5A1B646}" srcOrd="1" destOrd="0" parTransId="{564AAF02-2479-4580-8377-7D78F6F072BF}" sibTransId="{F6F07775-83E2-49AE-84BE-29CE87E8391D}"/>
    <dgm:cxn modelId="{5A5AE272-70E0-44FF-8E63-39B24E7964E1}" type="presOf" srcId="{B11E25E3-68FF-46A8-8196-544FB0254770}" destId="{13BB2135-F92E-4F2B-8742-62FA629FF683}" srcOrd="0" destOrd="0" presId="urn:microsoft.com/office/officeart/2005/8/layout/target3"/>
    <dgm:cxn modelId="{4425562D-2413-4673-A3D6-114AF16335F8}" type="presOf" srcId="{01D01E23-B43B-4171-B7F8-3CFEA5A1B646}" destId="{BB819056-517A-4029-8911-C9F35A2AA90B}" srcOrd="0" destOrd="1" presId="urn:microsoft.com/office/officeart/2005/8/layout/target3"/>
    <dgm:cxn modelId="{4601EA95-6C2D-4A26-B619-AA587A2CDB35}" srcId="{E360BE3A-454F-4E09-9F10-53F16B100C08}" destId="{073EF00C-0831-4138-8FBC-A2514A369EC8}" srcOrd="1" destOrd="0" parTransId="{755E29E5-4A69-4C44-8625-646823C1312B}" sibTransId="{F9A8F836-3CB8-4EB4-B6F6-4EC039E18F39}"/>
    <dgm:cxn modelId="{DEA10586-068C-4CBC-AA83-3CC8E8E6F02B}" type="presOf" srcId="{E360BE3A-454F-4E09-9F10-53F16B100C08}" destId="{D7EC2131-7FAF-40CF-A56A-90705B0E2F51}" srcOrd="0" destOrd="0" presId="urn:microsoft.com/office/officeart/2005/8/layout/target3"/>
    <dgm:cxn modelId="{E5108869-BF64-44AA-B4A7-A17AEDFC3EBD}" srcId="{B82A77E4-C3A8-47C6-847C-9716DE652C7D}" destId="{7080BF56-19A0-45AC-9C1D-A87BD14E28A6}" srcOrd="5" destOrd="0" parTransId="{FB725E53-1D5A-4F46-877A-06DF6DFF85B2}" sibTransId="{6258FEB5-9508-4108-828D-C5CF3C49E3A7}"/>
    <dgm:cxn modelId="{9DD32962-3AF2-437E-9AC1-940AAEB1562C}" srcId="{E360BE3A-454F-4E09-9F10-53F16B100C08}" destId="{E167F485-6787-4FBD-993D-9B2C256376DE}" srcOrd="2" destOrd="0" parTransId="{7E0E7A3C-2DDF-4592-9619-A9A89CDA1C81}" sibTransId="{3A2506D8-E003-4A41-AAB2-D8C010E47F4B}"/>
    <dgm:cxn modelId="{549D0B53-6FB5-47A6-932F-FD638A87A809}" srcId="{B82A77E4-C3A8-47C6-847C-9716DE652C7D}" destId="{AA7741FD-0F78-49DC-A480-E27787A4015B}" srcOrd="0" destOrd="0" parTransId="{AFD0E248-A019-4418-AB5E-F21B6BAE3263}" sibTransId="{26D39FAB-99D5-4575-A48B-B45F09292D1C}"/>
    <dgm:cxn modelId="{DCE3F395-0305-4502-97E8-FD24FCDD617C}" type="presOf" srcId="{B82A77E4-C3A8-47C6-847C-9716DE652C7D}" destId="{96943B92-FF20-427C-9B8F-391DEB80E559}" srcOrd="0" destOrd="0" presId="urn:microsoft.com/office/officeart/2005/8/layout/target3"/>
    <dgm:cxn modelId="{004D094D-5BEB-4C0A-8340-2701335F9311}" type="presOf" srcId="{7080BF56-19A0-45AC-9C1D-A87BD14E28A6}" destId="{2293D137-964C-46BB-B8D8-9172BF74F299}" srcOrd="0" destOrd="5" presId="urn:microsoft.com/office/officeart/2005/8/layout/target3"/>
    <dgm:cxn modelId="{FC30872B-AA13-47F3-9382-3729EF150170}" type="presOf" srcId="{AA7741FD-0F78-49DC-A480-E27787A4015B}" destId="{2293D137-964C-46BB-B8D8-9172BF74F299}" srcOrd="0" destOrd="0" presId="urn:microsoft.com/office/officeart/2005/8/layout/target3"/>
    <dgm:cxn modelId="{EA34225C-99EB-48C8-B059-0CA1B0327075}" srcId="{073EF00C-0831-4138-8FBC-A2514A369EC8}" destId="{0B582632-21D2-4BD5-8A8E-222C323CC10D}" srcOrd="3" destOrd="0" parTransId="{7F9654B8-1AC6-4621-AFD3-2B0F8B4DFFF3}" sibTransId="{FACD4FC6-3CF3-4053-8A2D-2FA3CEEA557F}"/>
    <dgm:cxn modelId="{AC8FD1F0-94D2-4B04-BAFA-19FD73FBF2C5}" srcId="{B82A77E4-C3A8-47C6-847C-9716DE652C7D}" destId="{17A5631B-D506-4D1C-9C9B-DB8E09DDB25C}" srcOrd="2" destOrd="0" parTransId="{5E2CFD44-F5B1-4ECC-9812-2D3E659DA2D9}" sibTransId="{203A9B56-940C-4F2C-982E-8E5C4E9573AA}"/>
    <dgm:cxn modelId="{9B4DAF81-BC92-443D-9A65-C30CD3EFAF0B}" srcId="{073EF00C-0831-4138-8FBC-A2514A369EC8}" destId="{E64FE4F2-08C9-4055-B1FD-C531C35C380C}" srcOrd="0" destOrd="0" parTransId="{493A3036-B77D-44D3-9E12-C5AA85E6643F}" sibTransId="{F33849C0-B693-445A-8D91-57CDBD4C5620}"/>
    <dgm:cxn modelId="{B8B3E3E3-DA43-4720-B158-3FF3F2552C04}" srcId="{B82A77E4-C3A8-47C6-847C-9716DE652C7D}" destId="{A142ADFD-CA06-4DC4-828F-97A23BCB3B55}" srcOrd="1" destOrd="0" parTransId="{C0D92117-EB6F-4BD5-995F-EFECBEA2F6B7}" sibTransId="{83041A4C-A9EB-4465-B54F-86E88BC8659F}"/>
    <dgm:cxn modelId="{5A57D8B5-866F-4C7C-B8B2-A0ED42490BC6}" type="presOf" srcId="{F30D3A73-3457-42C5-AA06-61821AF321F4}" destId="{BB819056-517A-4029-8911-C9F35A2AA90B}" srcOrd="0" destOrd="2" presId="urn:microsoft.com/office/officeart/2005/8/layout/target3"/>
    <dgm:cxn modelId="{F91A9C9D-8D8B-42BB-992C-4D69CAD2D61F}" type="presOf" srcId="{073EF00C-0831-4138-8FBC-A2514A369EC8}" destId="{8E00A5A4-42D4-4FFD-ABA4-9B564C71B832}" srcOrd="0" destOrd="0" presId="urn:microsoft.com/office/officeart/2005/8/layout/target3"/>
    <dgm:cxn modelId="{F2B1A9D9-6375-45CC-8B43-B037EB448492}" type="presOf" srcId="{1662D022-785B-403C-83B6-8D5AC138EB83}" destId="{13BB2135-F92E-4F2B-8742-62FA629FF683}" srcOrd="0" destOrd="1" presId="urn:microsoft.com/office/officeart/2005/8/layout/target3"/>
    <dgm:cxn modelId="{0EDD5B47-BA05-49AB-A9D9-03E6A442E6F9}" type="presOf" srcId="{A142ADFD-CA06-4DC4-828F-97A23BCB3B55}" destId="{2293D137-964C-46BB-B8D8-9172BF74F299}" srcOrd="0" destOrd="1" presId="urn:microsoft.com/office/officeart/2005/8/layout/target3"/>
    <dgm:cxn modelId="{A0CF1DD0-8E9E-46FD-AA1E-27E4FD267F7D}" type="presOf" srcId="{E167F485-6787-4FBD-993D-9B2C256376DE}" destId="{F6B34E08-3CDC-42A9-8B10-CBF0207D022E}" srcOrd="1" destOrd="0" presId="urn:microsoft.com/office/officeart/2005/8/layout/target3"/>
    <dgm:cxn modelId="{6C30A0AE-22A6-40D5-B78C-4077B3B92416}" type="presOf" srcId="{0B582632-21D2-4BD5-8A8E-222C323CC10D}" destId="{BB819056-517A-4029-8911-C9F35A2AA90B}" srcOrd="0" destOrd="3" presId="urn:microsoft.com/office/officeart/2005/8/layout/target3"/>
    <dgm:cxn modelId="{D60A9BC8-BCE9-4991-B142-F19096E461E2}" srcId="{B82A77E4-C3A8-47C6-847C-9716DE652C7D}" destId="{B3BB8FB5-982B-4A81-8C0A-849915C05788}" srcOrd="4" destOrd="0" parTransId="{0FA7965A-F1F3-4494-9BB8-FE1F64CC59EB}" sibTransId="{11AA5AED-CD49-4824-A003-41E029B6A24C}"/>
    <dgm:cxn modelId="{053D5678-2563-42BC-9D55-9E91973412F6}" type="presOf" srcId="{E64FE4F2-08C9-4055-B1FD-C531C35C380C}" destId="{BB819056-517A-4029-8911-C9F35A2AA90B}" srcOrd="0" destOrd="0" presId="urn:microsoft.com/office/officeart/2005/8/layout/target3"/>
    <dgm:cxn modelId="{B059D618-9638-41EE-B909-0350AA7A7082}" srcId="{E360BE3A-454F-4E09-9F10-53F16B100C08}" destId="{B82A77E4-C3A8-47C6-847C-9716DE652C7D}" srcOrd="0" destOrd="0" parTransId="{95465B73-CA6C-40C0-82BE-C97D7D223828}" sibTransId="{14764FA9-4D93-4FA5-A27F-1C60BB9A2664}"/>
    <dgm:cxn modelId="{FD1CD390-B441-4432-AEF7-5A70335FD00E}" type="presOf" srcId="{B3BB8FB5-982B-4A81-8C0A-849915C05788}" destId="{2293D137-964C-46BB-B8D8-9172BF74F299}" srcOrd="0" destOrd="4" presId="urn:microsoft.com/office/officeart/2005/8/layout/target3"/>
    <dgm:cxn modelId="{6A569E53-8107-44EC-87DF-3335944DBE17}" srcId="{B82A77E4-C3A8-47C6-847C-9716DE652C7D}" destId="{83853445-223B-49C2-98CD-020776C409D3}" srcOrd="3" destOrd="0" parTransId="{8C95E344-DBC5-40CC-8C90-84BC0BC9C933}" sibTransId="{270A19BB-CCCE-4DAC-8846-5FF220F21E1C}"/>
    <dgm:cxn modelId="{532747F7-20CC-4582-B6DE-21515BAD6033}" type="presOf" srcId="{073EF00C-0831-4138-8FBC-A2514A369EC8}" destId="{D9885497-39C9-423A-B7E2-C10D504C9EF4}" srcOrd="1" destOrd="0" presId="urn:microsoft.com/office/officeart/2005/8/layout/target3"/>
    <dgm:cxn modelId="{0F774C1C-277C-43A5-8FF1-00CD0AB45D5B}" type="presOf" srcId="{83853445-223B-49C2-98CD-020776C409D3}" destId="{2293D137-964C-46BB-B8D8-9172BF74F299}" srcOrd="0" destOrd="3" presId="urn:microsoft.com/office/officeart/2005/8/layout/target3"/>
    <dgm:cxn modelId="{A3F761A3-3F7F-431B-97B9-478A700C200E}" type="presOf" srcId="{B82A77E4-C3A8-47C6-847C-9716DE652C7D}" destId="{A988D25A-2895-4F33-A214-14AD751112B9}" srcOrd="1" destOrd="0" presId="urn:microsoft.com/office/officeart/2005/8/layout/target3"/>
    <dgm:cxn modelId="{E49099D0-0AA5-4870-B457-129C837E932D}" srcId="{E167F485-6787-4FBD-993D-9B2C256376DE}" destId="{1662D022-785B-403C-83B6-8D5AC138EB83}" srcOrd="1" destOrd="0" parTransId="{17C6E126-5432-48EE-810B-E115B4A3AAAB}" sibTransId="{25A84C14-C4C2-4C3B-8377-314FF8999D80}"/>
    <dgm:cxn modelId="{98737D66-A02F-47A3-BDEA-F770F3B31629}" type="presOf" srcId="{17A5631B-D506-4D1C-9C9B-DB8E09DDB25C}" destId="{2293D137-964C-46BB-B8D8-9172BF74F299}" srcOrd="0" destOrd="2" presId="urn:microsoft.com/office/officeart/2005/8/layout/target3"/>
    <dgm:cxn modelId="{60AE7052-A183-45BB-89A3-E51CA24FFE7C}" type="presOf" srcId="{E167F485-6787-4FBD-993D-9B2C256376DE}" destId="{F950B3F6-4C0B-4367-A1C7-242056411050}" srcOrd="0" destOrd="0" presId="urn:microsoft.com/office/officeart/2005/8/layout/target3"/>
    <dgm:cxn modelId="{45753487-3B9C-4E04-9D72-9247A236A7BF}" type="presParOf" srcId="{D7EC2131-7FAF-40CF-A56A-90705B0E2F51}" destId="{D2ABF181-3A15-4E24-B44F-F78146EE84AA}" srcOrd="0" destOrd="0" presId="urn:microsoft.com/office/officeart/2005/8/layout/target3"/>
    <dgm:cxn modelId="{A8AAC737-9E7F-4F52-AA94-B969995052B1}" type="presParOf" srcId="{D7EC2131-7FAF-40CF-A56A-90705B0E2F51}" destId="{343E218B-A579-4E2E-AD06-7A478E9132ED}" srcOrd="1" destOrd="0" presId="urn:microsoft.com/office/officeart/2005/8/layout/target3"/>
    <dgm:cxn modelId="{46424F3C-B32F-4D52-B1EC-C2144496A119}" type="presParOf" srcId="{D7EC2131-7FAF-40CF-A56A-90705B0E2F51}" destId="{96943B92-FF20-427C-9B8F-391DEB80E559}" srcOrd="2" destOrd="0" presId="urn:microsoft.com/office/officeart/2005/8/layout/target3"/>
    <dgm:cxn modelId="{0914BE6D-A056-4931-BB90-DA8E5B2F5513}" type="presParOf" srcId="{D7EC2131-7FAF-40CF-A56A-90705B0E2F51}" destId="{0A00A1BB-D5C1-4859-8EBF-5D766DD7C1D7}" srcOrd="3" destOrd="0" presId="urn:microsoft.com/office/officeart/2005/8/layout/target3"/>
    <dgm:cxn modelId="{3DEC8981-7185-44B7-AD21-D4397F0498CB}" type="presParOf" srcId="{D7EC2131-7FAF-40CF-A56A-90705B0E2F51}" destId="{EB774F0D-A6F9-4023-A5F7-78C4BC1C1A01}" srcOrd="4" destOrd="0" presId="urn:microsoft.com/office/officeart/2005/8/layout/target3"/>
    <dgm:cxn modelId="{803ADC36-19ED-4D9C-912B-4EF210A7838E}" type="presParOf" srcId="{D7EC2131-7FAF-40CF-A56A-90705B0E2F51}" destId="{8E00A5A4-42D4-4FFD-ABA4-9B564C71B832}" srcOrd="5" destOrd="0" presId="urn:microsoft.com/office/officeart/2005/8/layout/target3"/>
    <dgm:cxn modelId="{A7F5A500-6F61-4E19-95A1-1D2309C7AF30}" type="presParOf" srcId="{D7EC2131-7FAF-40CF-A56A-90705B0E2F51}" destId="{28D84A99-B763-43E5-BA01-EB2C5CA3DBC1}" srcOrd="6" destOrd="0" presId="urn:microsoft.com/office/officeart/2005/8/layout/target3"/>
    <dgm:cxn modelId="{08BAD9C7-2927-4EA9-9D66-E4A5DAF184EE}" type="presParOf" srcId="{D7EC2131-7FAF-40CF-A56A-90705B0E2F51}" destId="{07235407-8635-4559-93A4-A718B52228DB}" srcOrd="7" destOrd="0" presId="urn:microsoft.com/office/officeart/2005/8/layout/target3"/>
    <dgm:cxn modelId="{4AD84BF4-A904-493A-9D86-BE88BE604B7F}" type="presParOf" srcId="{D7EC2131-7FAF-40CF-A56A-90705B0E2F51}" destId="{F950B3F6-4C0B-4367-A1C7-242056411050}" srcOrd="8" destOrd="0" presId="urn:microsoft.com/office/officeart/2005/8/layout/target3"/>
    <dgm:cxn modelId="{424E7BCE-2BDB-4330-B86A-FD9E6E8A9180}" type="presParOf" srcId="{D7EC2131-7FAF-40CF-A56A-90705B0E2F51}" destId="{A988D25A-2895-4F33-A214-14AD751112B9}" srcOrd="9" destOrd="0" presId="urn:microsoft.com/office/officeart/2005/8/layout/target3"/>
    <dgm:cxn modelId="{2417B67F-40CD-4AB4-B205-CA385DDBC18D}" type="presParOf" srcId="{D7EC2131-7FAF-40CF-A56A-90705B0E2F51}" destId="{2293D137-964C-46BB-B8D8-9172BF74F299}" srcOrd="10" destOrd="0" presId="urn:microsoft.com/office/officeart/2005/8/layout/target3"/>
    <dgm:cxn modelId="{F5F9A562-52A8-4F79-86F4-8F86ADBBA367}" type="presParOf" srcId="{D7EC2131-7FAF-40CF-A56A-90705B0E2F51}" destId="{D9885497-39C9-423A-B7E2-C10D504C9EF4}" srcOrd="11" destOrd="0" presId="urn:microsoft.com/office/officeart/2005/8/layout/target3"/>
    <dgm:cxn modelId="{6C936A00-F55A-450F-AAF5-F7DC329CB3D3}" type="presParOf" srcId="{D7EC2131-7FAF-40CF-A56A-90705B0E2F51}" destId="{BB819056-517A-4029-8911-C9F35A2AA90B}" srcOrd="12" destOrd="0" presId="urn:microsoft.com/office/officeart/2005/8/layout/target3"/>
    <dgm:cxn modelId="{2B4EA7B2-E911-48BA-AECA-B25008C3473B}" type="presParOf" srcId="{D7EC2131-7FAF-40CF-A56A-90705B0E2F51}" destId="{F6B34E08-3CDC-42A9-8B10-CBF0207D022E}" srcOrd="13" destOrd="0" presId="urn:microsoft.com/office/officeart/2005/8/layout/target3"/>
    <dgm:cxn modelId="{CC821289-BE78-4236-9251-198A4039B4BF}" type="presParOf" srcId="{D7EC2131-7FAF-40CF-A56A-90705B0E2F51}" destId="{13BB2135-F92E-4F2B-8742-62FA629FF68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5B16D4-38BA-4E86-8665-B214460B3F03}">
      <dsp:nvSpPr>
        <dsp:cNvPr id="0" name=""/>
        <dsp:cNvSpPr/>
      </dsp:nvSpPr>
      <dsp:spPr>
        <a:xfrm>
          <a:off x="2458615" y="28602"/>
          <a:ext cx="2056544" cy="206647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C1979C2-2513-4CDD-8D02-1503C25BBD0A}">
      <dsp:nvSpPr>
        <dsp:cNvPr id="0" name=""/>
        <dsp:cNvSpPr/>
      </dsp:nvSpPr>
      <dsp:spPr>
        <a:xfrm>
          <a:off x="3167564" y="0"/>
          <a:ext cx="1894471" cy="101383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3167564" y="0"/>
        <a:ext cx="1894471" cy="1013832"/>
      </dsp:txXfrm>
    </dsp:sp>
    <dsp:sp modelId="{23A0B05B-E250-4902-BD70-3252DA5D5977}">
      <dsp:nvSpPr>
        <dsp:cNvPr id="0" name=""/>
        <dsp:cNvSpPr/>
      </dsp:nvSpPr>
      <dsp:spPr>
        <a:xfrm>
          <a:off x="4474840" y="3196960"/>
          <a:ext cx="1659011" cy="1514793"/>
        </a:xfrm>
        <a:prstGeom prst="ellipse">
          <a:avLst/>
        </a:prstGeom>
        <a:solidFill>
          <a:schemeClr val="accent5">
            <a:alpha val="50000"/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80CB1EA-4958-4F3C-A3F1-C022CAF93BB7}">
      <dsp:nvSpPr>
        <dsp:cNvPr id="0" name=""/>
        <dsp:cNvSpPr/>
      </dsp:nvSpPr>
      <dsp:spPr>
        <a:xfrm>
          <a:off x="5630377" y="963140"/>
          <a:ext cx="1791136" cy="11152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5630377" y="963140"/>
        <a:ext cx="1791136" cy="1115215"/>
      </dsp:txXfrm>
    </dsp:sp>
    <dsp:sp modelId="{8A6A47FB-FC80-44FE-B428-B3A8AC9895E2}">
      <dsp:nvSpPr>
        <dsp:cNvPr id="0" name=""/>
        <dsp:cNvSpPr/>
      </dsp:nvSpPr>
      <dsp:spPr>
        <a:xfrm>
          <a:off x="0" y="193326"/>
          <a:ext cx="2056561" cy="2056350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8DD2034-CFA6-483D-99E0-9CF2B5C82D4A}">
      <dsp:nvSpPr>
        <dsp:cNvPr id="0" name=""/>
        <dsp:cNvSpPr/>
      </dsp:nvSpPr>
      <dsp:spPr>
        <a:xfrm>
          <a:off x="5802602" y="2382505"/>
          <a:ext cx="1756692" cy="11912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5802602" y="2382505"/>
        <a:ext cx="1756692" cy="1191252"/>
      </dsp:txXfrm>
    </dsp:sp>
    <dsp:sp modelId="{3DAC5D9D-4F19-41FE-AD4C-39569AFED19E}">
      <dsp:nvSpPr>
        <dsp:cNvPr id="0" name=""/>
        <dsp:cNvSpPr/>
      </dsp:nvSpPr>
      <dsp:spPr>
        <a:xfrm>
          <a:off x="2156175" y="3237076"/>
          <a:ext cx="1814609" cy="1688069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EA869DB-0400-42F1-B6EA-8B8C33AA73A8}">
      <dsp:nvSpPr>
        <dsp:cNvPr id="0" name=""/>
        <dsp:cNvSpPr/>
      </dsp:nvSpPr>
      <dsp:spPr>
        <a:xfrm>
          <a:off x="5044813" y="3979290"/>
          <a:ext cx="1894471" cy="108986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5044813" y="3979290"/>
        <a:ext cx="1894471" cy="1089869"/>
      </dsp:txXfrm>
    </dsp:sp>
    <dsp:sp modelId="{0F5E9671-CC4A-4980-A5DB-00FA21CEA3D8}">
      <dsp:nvSpPr>
        <dsp:cNvPr id="0" name=""/>
        <dsp:cNvSpPr/>
      </dsp:nvSpPr>
      <dsp:spPr>
        <a:xfrm>
          <a:off x="6491062" y="2260855"/>
          <a:ext cx="1653340" cy="1509534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B44CCA2-FC29-4EDB-99F5-F9931AE8DA51}">
      <dsp:nvSpPr>
        <dsp:cNvPr id="0" name=""/>
        <dsp:cNvSpPr/>
      </dsp:nvSpPr>
      <dsp:spPr>
        <a:xfrm>
          <a:off x="2411444" y="3979290"/>
          <a:ext cx="1894471" cy="108986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2411444" y="3979290"/>
        <a:ext cx="1894471" cy="1089869"/>
      </dsp:txXfrm>
    </dsp:sp>
    <dsp:sp modelId="{A74146F5-5674-4BB0-A823-E0B62510CBBD}">
      <dsp:nvSpPr>
        <dsp:cNvPr id="0" name=""/>
        <dsp:cNvSpPr/>
      </dsp:nvSpPr>
      <dsp:spPr>
        <a:xfrm>
          <a:off x="0" y="2774145"/>
          <a:ext cx="1975960" cy="1895045"/>
        </a:xfrm>
        <a:prstGeom prst="ellipse">
          <a:avLst/>
        </a:prstGeom>
        <a:solidFill>
          <a:schemeClr val="accent5">
            <a:alpha val="50000"/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34FC484-5E60-4885-9A46-2C6169AE6F27}">
      <dsp:nvSpPr>
        <dsp:cNvPr id="0" name=""/>
        <dsp:cNvSpPr/>
      </dsp:nvSpPr>
      <dsp:spPr>
        <a:xfrm>
          <a:off x="670305" y="2382505"/>
          <a:ext cx="1756692" cy="11912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670305" y="2382505"/>
        <a:ext cx="1756692" cy="1191252"/>
      </dsp:txXfrm>
    </dsp:sp>
    <dsp:sp modelId="{8AF11505-2B0B-4EFC-87D3-60D90AC44694}">
      <dsp:nvSpPr>
        <dsp:cNvPr id="0" name=""/>
        <dsp:cNvSpPr/>
      </dsp:nvSpPr>
      <dsp:spPr>
        <a:xfrm>
          <a:off x="5338940" y="100603"/>
          <a:ext cx="1941239" cy="192385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8A195C7-BD3C-4502-8774-952246A6AB68}">
      <dsp:nvSpPr>
        <dsp:cNvPr id="0" name=""/>
        <dsp:cNvSpPr/>
      </dsp:nvSpPr>
      <dsp:spPr>
        <a:xfrm>
          <a:off x="82352" y="676675"/>
          <a:ext cx="1791136" cy="11152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50000"/>
                </a:schemeClr>
              </a:solidFill>
            </a:rPr>
            <a:t>Человек. Гражданин. Патриот</a:t>
          </a:r>
          <a:r>
            <a:rPr lang="ru-RU" sz="2300" kern="1200" dirty="0" smtClean="0"/>
            <a:t>.</a:t>
          </a:r>
          <a:endParaRPr lang="ru-RU" sz="2300" kern="1200" dirty="0"/>
        </a:p>
      </dsp:txBody>
      <dsp:txXfrm>
        <a:off x="82352" y="676675"/>
        <a:ext cx="1791136" cy="11152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CB453B-762C-4F26-A1C9-336095AE1B74}">
      <dsp:nvSpPr>
        <dsp:cNvPr id="0" name=""/>
        <dsp:cNvSpPr/>
      </dsp:nvSpPr>
      <dsp:spPr>
        <a:xfrm>
          <a:off x="1259620" y="-43403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rgbClr val="33CC3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9D334-7191-4AB2-AF17-AEE6B0F0D9F8}">
      <dsp:nvSpPr>
        <dsp:cNvPr id="0" name=""/>
        <dsp:cNvSpPr/>
      </dsp:nvSpPr>
      <dsp:spPr>
        <a:xfrm>
          <a:off x="2262981" y="0"/>
          <a:ext cx="7036394" cy="4525963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008000"/>
              </a:solidFill>
            </a:rPr>
            <a:t>Блок педагогов и медицинского персонала</a:t>
          </a:r>
          <a:endParaRPr lang="ru-RU" sz="2700" kern="1200" dirty="0">
            <a:solidFill>
              <a:srgbClr val="008000"/>
            </a:solidFill>
          </a:endParaRPr>
        </a:p>
      </dsp:txBody>
      <dsp:txXfrm>
        <a:off x="2262981" y="0"/>
        <a:ext cx="3518197" cy="2149832"/>
      </dsp:txXfrm>
    </dsp:sp>
    <dsp:sp modelId="{13417A5A-2733-44C8-8D2C-EDA859FC3949}">
      <dsp:nvSpPr>
        <dsp:cNvPr id="0" name=""/>
        <dsp:cNvSpPr/>
      </dsp:nvSpPr>
      <dsp:spPr>
        <a:xfrm>
          <a:off x="1619665" y="1972815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rgbClr val="0070C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07D2D-2EE2-4704-9548-0E5B2CB82F8E}">
      <dsp:nvSpPr>
        <dsp:cNvPr id="0" name=""/>
        <dsp:cNvSpPr/>
      </dsp:nvSpPr>
      <dsp:spPr>
        <a:xfrm>
          <a:off x="2262981" y="2149832"/>
          <a:ext cx="7036394" cy="2149832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0033CC"/>
              </a:solidFill>
            </a:rPr>
            <a:t>Блок педагогов и других работников, осуществляющий коррекционно-развивающую работу</a:t>
          </a:r>
          <a:endParaRPr lang="ru-RU" sz="2700" kern="1200" dirty="0">
            <a:solidFill>
              <a:srgbClr val="0033CC"/>
            </a:solidFill>
          </a:endParaRPr>
        </a:p>
      </dsp:txBody>
      <dsp:txXfrm>
        <a:off x="2262981" y="2149832"/>
        <a:ext cx="3518197" cy="2149832"/>
      </dsp:txXfrm>
    </dsp:sp>
    <dsp:sp modelId="{479AFA83-3B14-4128-868A-3D760517C56D}">
      <dsp:nvSpPr>
        <dsp:cNvPr id="0" name=""/>
        <dsp:cNvSpPr/>
      </dsp:nvSpPr>
      <dsp:spPr>
        <a:xfrm>
          <a:off x="5781178" y="0"/>
          <a:ext cx="3518197" cy="21498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8000"/>
              </a:solidFill>
            </a:rPr>
            <a:t>педагог-психолог</a:t>
          </a:r>
          <a:endParaRPr lang="ru-RU" sz="1400" kern="1200" dirty="0">
            <a:solidFill>
              <a:srgbClr val="008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8000"/>
              </a:solidFill>
            </a:rPr>
            <a:t>медицинский  работник</a:t>
          </a:r>
          <a:endParaRPr lang="ru-RU" sz="1400" kern="1200" dirty="0">
            <a:solidFill>
              <a:srgbClr val="008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8000"/>
              </a:solidFill>
            </a:rPr>
            <a:t>учитель-логопед</a:t>
          </a:r>
          <a:endParaRPr lang="ru-RU" sz="1400" kern="1200" dirty="0">
            <a:solidFill>
              <a:srgbClr val="008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8000"/>
              </a:solidFill>
            </a:rPr>
            <a:t>социальный педагог</a:t>
          </a:r>
          <a:r>
            <a:rPr lang="ru-RU" sz="1400" b="1" kern="1200" dirty="0" smtClean="0">
              <a:solidFill>
                <a:srgbClr val="008000"/>
              </a:solidFill>
            </a:rPr>
            <a:t> </a:t>
          </a:r>
          <a:endParaRPr lang="ru-RU" sz="1400" kern="1200" dirty="0">
            <a:solidFill>
              <a:srgbClr val="008000"/>
            </a:solidFill>
          </a:endParaRPr>
        </a:p>
      </dsp:txBody>
      <dsp:txXfrm>
        <a:off x="5781178" y="0"/>
        <a:ext cx="3518197" cy="2149832"/>
      </dsp:txXfrm>
    </dsp:sp>
    <dsp:sp modelId="{9E5F6006-4EEE-44AD-8ABD-70EF65575F70}">
      <dsp:nvSpPr>
        <dsp:cNvPr id="0" name=""/>
        <dsp:cNvSpPr/>
      </dsp:nvSpPr>
      <dsp:spPr>
        <a:xfrm>
          <a:off x="5781178" y="2149832"/>
          <a:ext cx="3518197" cy="21498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33CC"/>
              </a:solidFill>
            </a:rPr>
            <a:t>заместитель директора по УВР</a:t>
          </a:r>
          <a:endParaRPr lang="ru-RU" sz="1400" kern="1200" dirty="0">
            <a:solidFill>
              <a:srgbClr val="0033CC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33CC"/>
              </a:solidFill>
            </a:rPr>
            <a:t> учителя-предметники</a:t>
          </a:r>
          <a:endParaRPr lang="ru-RU" sz="1400" kern="1200" dirty="0">
            <a:solidFill>
              <a:srgbClr val="0033CC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33CC"/>
              </a:solidFill>
            </a:rPr>
            <a:t> классные руководители</a:t>
          </a:r>
          <a:endParaRPr lang="ru-RU" sz="1400" kern="1200" dirty="0">
            <a:solidFill>
              <a:srgbClr val="0033CC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33CC"/>
              </a:solidFill>
            </a:rPr>
            <a:t> педагог-организатор</a:t>
          </a:r>
          <a:endParaRPr lang="ru-RU" sz="1400" kern="1200" dirty="0">
            <a:solidFill>
              <a:srgbClr val="0033CC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33CC"/>
              </a:solidFill>
            </a:rPr>
            <a:t> педагог-организатор спортивно-массовой работы</a:t>
          </a:r>
          <a:endParaRPr lang="ru-RU" sz="1400" kern="1200" dirty="0">
            <a:solidFill>
              <a:srgbClr val="0033CC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33CC"/>
              </a:solidFill>
            </a:rPr>
            <a:t>библиотекарь</a:t>
          </a:r>
          <a:endParaRPr lang="ru-RU" sz="1400" kern="1200" dirty="0">
            <a:solidFill>
              <a:srgbClr val="0033CC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33CC"/>
              </a:solidFill>
            </a:rPr>
            <a:t> социальный педагог</a:t>
          </a:r>
          <a:endParaRPr lang="ru-RU" sz="1400" kern="1200" dirty="0">
            <a:solidFill>
              <a:srgbClr val="0033CC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33CC"/>
              </a:solidFill>
            </a:rPr>
            <a:t> уполномоченный по правам ребенка</a:t>
          </a:r>
          <a:endParaRPr lang="ru-RU" sz="1400" kern="1200" dirty="0">
            <a:solidFill>
              <a:srgbClr val="0033CC"/>
            </a:solidFill>
          </a:endParaRPr>
        </a:p>
      </dsp:txBody>
      <dsp:txXfrm>
        <a:off x="5781178" y="2149832"/>
        <a:ext cx="3518197" cy="214983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2EBED0-C433-4728-B19D-3FEB5133B454}">
      <dsp:nvSpPr>
        <dsp:cNvPr id="0" name=""/>
        <dsp:cNvSpPr/>
      </dsp:nvSpPr>
      <dsp:spPr>
        <a:xfrm>
          <a:off x="1708" y="-10580"/>
          <a:ext cx="2658002" cy="5256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/>
            </a:rPr>
            <a:t>представители  учреждений города, включенных в    договорный процесс</a:t>
          </a:r>
          <a:endParaRPr lang="ru-RU" sz="2100" kern="1200" dirty="0"/>
        </a:p>
      </dsp:txBody>
      <dsp:txXfrm>
        <a:off x="1708" y="2092053"/>
        <a:ext cx="2658002" cy="2102633"/>
      </dsp:txXfrm>
    </dsp:sp>
    <dsp:sp modelId="{FC24053A-B3B2-4BC8-BB6A-822B2F46BB8F}">
      <dsp:nvSpPr>
        <dsp:cNvPr id="0" name=""/>
        <dsp:cNvSpPr/>
      </dsp:nvSpPr>
      <dsp:spPr>
        <a:xfrm>
          <a:off x="455488" y="304814"/>
          <a:ext cx="1750442" cy="175044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DAF51-94CC-46ED-90B8-436D6F68DA8B}">
      <dsp:nvSpPr>
        <dsp:cNvPr id="0" name=""/>
        <dsp:cNvSpPr/>
      </dsp:nvSpPr>
      <dsp:spPr>
        <a:xfrm>
          <a:off x="2739450" y="-10580"/>
          <a:ext cx="2658002" cy="5256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/>
            </a:rPr>
            <a:t>педагоги школы </a:t>
          </a:r>
          <a:endParaRPr lang="ru-RU" sz="2100" kern="1200" dirty="0"/>
        </a:p>
      </dsp:txBody>
      <dsp:txXfrm>
        <a:off x="2739450" y="2092053"/>
        <a:ext cx="2658002" cy="2102633"/>
      </dsp:txXfrm>
    </dsp:sp>
    <dsp:sp modelId="{AE55F8BF-1C32-4D96-97E6-75E45D40B9FC}">
      <dsp:nvSpPr>
        <dsp:cNvPr id="0" name=""/>
        <dsp:cNvSpPr/>
      </dsp:nvSpPr>
      <dsp:spPr>
        <a:xfrm>
          <a:off x="3193230" y="304814"/>
          <a:ext cx="1750442" cy="175044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478F6-B5E8-4579-9912-915CF8418FC5}">
      <dsp:nvSpPr>
        <dsp:cNvPr id="0" name=""/>
        <dsp:cNvSpPr/>
      </dsp:nvSpPr>
      <dsp:spPr>
        <a:xfrm>
          <a:off x="5477193" y="-10580"/>
          <a:ext cx="2658002" cy="52565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effectLst/>
            </a:rPr>
            <a:t>родительская общественность</a:t>
          </a:r>
          <a:endParaRPr lang="ru-RU" sz="2100" kern="1200" dirty="0"/>
        </a:p>
      </dsp:txBody>
      <dsp:txXfrm>
        <a:off x="5477193" y="2092053"/>
        <a:ext cx="2658002" cy="2102633"/>
      </dsp:txXfrm>
    </dsp:sp>
    <dsp:sp modelId="{20AC7BEF-7FF5-455E-9166-7800A4975FEE}">
      <dsp:nvSpPr>
        <dsp:cNvPr id="0" name=""/>
        <dsp:cNvSpPr/>
      </dsp:nvSpPr>
      <dsp:spPr>
        <a:xfrm>
          <a:off x="5930973" y="304814"/>
          <a:ext cx="1750442" cy="175044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81C33B-8EE7-4949-A2AA-38A80450B8AC}">
      <dsp:nvSpPr>
        <dsp:cNvPr id="0" name=""/>
        <dsp:cNvSpPr/>
      </dsp:nvSpPr>
      <dsp:spPr>
        <a:xfrm>
          <a:off x="325476" y="3910697"/>
          <a:ext cx="7485951" cy="135646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5CA999-B0D3-494F-9493-09C9EE750A7D}">
      <dsp:nvSpPr>
        <dsp:cNvPr id="0" name=""/>
        <dsp:cNvSpPr/>
      </dsp:nvSpPr>
      <dsp:spPr>
        <a:xfrm>
          <a:off x="1906432" y="678447"/>
          <a:ext cx="4544894" cy="4544894"/>
        </a:xfrm>
        <a:prstGeom prst="blockArc">
          <a:avLst>
            <a:gd name="adj1" fmla="val 9000000"/>
            <a:gd name="adj2" fmla="val 16200000"/>
            <a:gd name="adj3" fmla="val 46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CB591-C899-4687-A418-B05F1DE54BD8}">
      <dsp:nvSpPr>
        <dsp:cNvPr id="0" name=""/>
        <dsp:cNvSpPr/>
      </dsp:nvSpPr>
      <dsp:spPr>
        <a:xfrm>
          <a:off x="1906432" y="678447"/>
          <a:ext cx="4544894" cy="4544894"/>
        </a:xfrm>
        <a:prstGeom prst="blockArc">
          <a:avLst>
            <a:gd name="adj1" fmla="val 1800000"/>
            <a:gd name="adj2" fmla="val 9000000"/>
            <a:gd name="adj3" fmla="val 46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516E1-0924-4345-8990-3F94D047068F}">
      <dsp:nvSpPr>
        <dsp:cNvPr id="0" name=""/>
        <dsp:cNvSpPr/>
      </dsp:nvSpPr>
      <dsp:spPr>
        <a:xfrm>
          <a:off x="1906432" y="678447"/>
          <a:ext cx="4544894" cy="4544894"/>
        </a:xfrm>
        <a:prstGeom prst="blockArc">
          <a:avLst>
            <a:gd name="adj1" fmla="val 16200000"/>
            <a:gd name="adj2" fmla="val 1800000"/>
            <a:gd name="adj3" fmla="val 46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92268-EB41-4A1E-8A5F-3FCDEFFFEF2E}">
      <dsp:nvSpPr>
        <dsp:cNvPr id="0" name=""/>
        <dsp:cNvSpPr/>
      </dsp:nvSpPr>
      <dsp:spPr>
        <a:xfrm>
          <a:off x="3168371" y="1584194"/>
          <a:ext cx="2088232" cy="2088232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Школа «Надежда»</a:t>
          </a:r>
          <a:endParaRPr lang="ru-RU" sz="2200" kern="1200" dirty="0"/>
        </a:p>
      </dsp:txBody>
      <dsp:txXfrm>
        <a:off x="3168371" y="1584194"/>
        <a:ext cx="2088232" cy="2088232"/>
      </dsp:txXfrm>
    </dsp:sp>
    <dsp:sp modelId="{7DFE34CF-8913-4EED-9C7F-099012CA970D}">
      <dsp:nvSpPr>
        <dsp:cNvPr id="0" name=""/>
        <dsp:cNvSpPr/>
      </dsp:nvSpPr>
      <dsp:spPr>
        <a:xfrm>
          <a:off x="3026754" y="190"/>
          <a:ext cx="2304249" cy="1461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учреждения культуры и дополнительного образования</a:t>
          </a:r>
          <a:endParaRPr lang="ru-RU" sz="1400" kern="1200" dirty="0"/>
        </a:p>
      </dsp:txBody>
      <dsp:txXfrm>
        <a:off x="3026754" y="190"/>
        <a:ext cx="2304249" cy="1461762"/>
      </dsp:txXfrm>
    </dsp:sp>
    <dsp:sp modelId="{5B8193F2-51A9-4EEF-A800-0CEE92E61BA6}">
      <dsp:nvSpPr>
        <dsp:cNvPr id="0" name=""/>
        <dsp:cNvSpPr/>
      </dsp:nvSpPr>
      <dsp:spPr>
        <a:xfrm>
          <a:off x="4788202" y="3329925"/>
          <a:ext cx="2626202" cy="1461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учреждения профессиональной подготовки  и ориентации</a:t>
          </a:r>
          <a:endParaRPr lang="ru-RU" sz="1400" kern="1200" dirty="0"/>
        </a:p>
      </dsp:txBody>
      <dsp:txXfrm>
        <a:off x="4788202" y="3329925"/>
        <a:ext cx="2626202" cy="1461762"/>
      </dsp:txXfrm>
    </dsp:sp>
    <dsp:sp modelId="{B9E53112-3DC3-4C47-97ED-495EC246FAD1}">
      <dsp:nvSpPr>
        <dsp:cNvPr id="0" name=""/>
        <dsp:cNvSpPr/>
      </dsp:nvSpPr>
      <dsp:spPr>
        <a:xfrm>
          <a:off x="938523" y="3329925"/>
          <a:ext cx="2635864" cy="1461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организации, осуществляющие гражданско-патриотическое воспитание</a:t>
          </a:r>
          <a:endParaRPr lang="ru-RU" sz="1400" kern="1200" dirty="0"/>
        </a:p>
      </dsp:txBody>
      <dsp:txXfrm>
        <a:off x="938523" y="3329925"/>
        <a:ext cx="2635864" cy="146176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ABF181-3A15-4E24-B44F-F78146EE84AA}">
      <dsp:nvSpPr>
        <dsp:cNvPr id="0" name=""/>
        <dsp:cNvSpPr/>
      </dsp:nvSpPr>
      <dsp:spPr>
        <a:xfrm>
          <a:off x="-9115" y="582386"/>
          <a:ext cx="2760209" cy="506491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43B92-FF20-427C-9B8F-391DEB80E559}">
      <dsp:nvSpPr>
        <dsp:cNvPr id="0" name=""/>
        <dsp:cNvSpPr/>
      </dsp:nvSpPr>
      <dsp:spPr>
        <a:xfrm>
          <a:off x="1361343" y="584233"/>
          <a:ext cx="7122303" cy="50611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учреждения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культуры и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дополнительного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образования</a:t>
          </a:r>
          <a:endParaRPr lang="ru-RU" sz="1300" kern="1200" dirty="0"/>
        </a:p>
      </dsp:txBody>
      <dsp:txXfrm>
        <a:off x="1361343" y="584233"/>
        <a:ext cx="3561151" cy="1518353"/>
      </dsp:txXfrm>
    </dsp:sp>
    <dsp:sp modelId="{EB774F0D-A6F9-4023-A5F7-78C4BC1C1A01}">
      <dsp:nvSpPr>
        <dsp:cNvPr id="0" name=""/>
        <dsp:cNvSpPr/>
      </dsp:nvSpPr>
      <dsp:spPr>
        <a:xfrm>
          <a:off x="326955" y="2845975"/>
          <a:ext cx="2148802" cy="2878503"/>
        </a:xfrm>
        <a:prstGeom prst="pie">
          <a:avLst>
            <a:gd name="adj1" fmla="val 5400000"/>
            <a:gd name="adj2" fmla="val 16200000"/>
          </a:avLst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0A5A4-42D4-4FFD-ABA4-9B564C71B832}">
      <dsp:nvSpPr>
        <dsp:cNvPr id="0" name=""/>
        <dsp:cNvSpPr/>
      </dsp:nvSpPr>
      <dsp:spPr>
        <a:xfrm>
          <a:off x="1344367" y="2634608"/>
          <a:ext cx="7130628" cy="33012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учреждения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профессиональной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подготовки  и ориентации</a:t>
          </a:r>
          <a:endParaRPr lang="ru-RU" sz="1300" kern="1200" dirty="0"/>
        </a:p>
      </dsp:txBody>
      <dsp:txXfrm>
        <a:off x="1344367" y="2634608"/>
        <a:ext cx="3565314" cy="1523647"/>
      </dsp:txXfrm>
    </dsp:sp>
    <dsp:sp modelId="{07235407-8635-4559-93A4-A718B52228DB}">
      <dsp:nvSpPr>
        <dsp:cNvPr id="0" name=""/>
        <dsp:cNvSpPr/>
      </dsp:nvSpPr>
      <dsp:spPr>
        <a:xfrm>
          <a:off x="941044" y="4391048"/>
          <a:ext cx="771063" cy="1320675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0B3F6-4C0B-4367-A1C7-242056411050}">
      <dsp:nvSpPr>
        <dsp:cNvPr id="0" name=""/>
        <dsp:cNvSpPr/>
      </dsp:nvSpPr>
      <dsp:spPr>
        <a:xfrm>
          <a:off x="1331760" y="4393568"/>
          <a:ext cx="7103526" cy="13156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организации,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осуществляющие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гражданско-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патриотическое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воспитание</a:t>
          </a:r>
          <a:endParaRPr lang="ru-RU" sz="1300" kern="1200" dirty="0"/>
        </a:p>
      </dsp:txBody>
      <dsp:txXfrm>
        <a:off x="1331760" y="4393568"/>
        <a:ext cx="3551763" cy="1315618"/>
      </dsp:txXfrm>
    </dsp:sp>
    <dsp:sp modelId="{2293D137-964C-46BB-B8D8-9172BF74F299}">
      <dsp:nvSpPr>
        <dsp:cNvPr id="0" name=""/>
        <dsp:cNvSpPr/>
      </dsp:nvSpPr>
      <dsp:spPr>
        <a:xfrm>
          <a:off x="4014205" y="898604"/>
          <a:ext cx="4181823" cy="174572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МКУ «Организационно-просветительский центр культуры»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МБУ «Культурный центр «Дом Озерова»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МБУ ДОД «Центр внешкольной работы»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МБУ Кабинет истории Великой Отечественной Войны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МБУК «Коломенский краеведческий музей»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СО МО КГ Центр реабилитации инвалидов </a:t>
          </a:r>
          <a:endParaRPr lang="ru-RU" sz="1400" kern="1200" dirty="0"/>
        </a:p>
      </dsp:txBody>
      <dsp:txXfrm>
        <a:off x="4014205" y="898604"/>
        <a:ext cx="4181823" cy="1745727"/>
      </dsp:txXfrm>
    </dsp:sp>
    <dsp:sp modelId="{BB819056-517A-4029-8911-C9F35A2AA90B}">
      <dsp:nvSpPr>
        <dsp:cNvPr id="0" name=""/>
        <dsp:cNvSpPr/>
      </dsp:nvSpPr>
      <dsp:spPr>
        <a:xfrm>
          <a:off x="3991752" y="2913208"/>
          <a:ext cx="4257138" cy="151834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ГБОУ НПО ПУ № 17 Московской области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ГК У Московской области Коломенский центр занятости населения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Швейное объединение «Валерия ОАО»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ОУ дополнительного профессионального  образования «Коломенский компьютерный центр»</a:t>
          </a:r>
          <a:endParaRPr lang="ru-RU" sz="1400" kern="1200" dirty="0"/>
        </a:p>
      </dsp:txBody>
      <dsp:txXfrm>
        <a:off x="3991752" y="2913208"/>
        <a:ext cx="4257138" cy="1518348"/>
      </dsp:txXfrm>
    </dsp:sp>
    <dsp:sp modelId="{13BB2135-F92E-4F2B-8742-62FA629FF683}">
      <dsp:nvSpPr>
        <dsp:cNvPr id="0" name=""/>
        <dsp:cNvSpPr/>
      </dsp:nvSpPr>
      <dsp:spPr>
        <a:xfrm>
          <a:off x="4014205" y="4526416"/>
          <a:ext cx="3976812" cy="12221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Коломенское городское отделение Московской областной общественной организации «Российский Союз ветеранов Афганистана»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МБУ досуга для молодежи Молодежный центр «Выбор»</a:t>
          </a:r>
          <a:endParaRPr lang="ru-RU" sz="1400" kern="1200" dirty="0"/>
        </a:p>
      </dsp:txBody>
      <dsp:txXfrm>
        <a:off x="4014205" y="4526416"/>
        <a:ext cx="3976812" cy="1222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9728-BF07-4958-813C-CE233050C75F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17B-270E-4C54-BA59-0F6A21A24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9728-BF07-4958-813C-CE233050C75F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17B-270E-4C54-BA59-0F6A21A24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9728-BF07-4958-813C-CE233050C75F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17B-270E-4C54-BA59-0F6A21A24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9728-BF07-4958-813C-CE233050C75F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17B-270E-4C54-BA59-0F6A21A24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9728-BF07-4958-813C-CE233050C75F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17B-270E-4C54-BA59-0F6A21A24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9728-BF07-4958-813C-CE233050C75F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17B-270E-4C54-BA59-0F6A21A24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9728-BF07-4958-813C-CE233050C75F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17B-270E-4C54-BA59-0F6A21A24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9728-BF07-4958-813C-CE233050C75F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17B-270E-4C54-BA59-0F6A21A24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9728-BF07-4958-813C-CE233050C75F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17B-270E-4C54-BA59-0F6A21A24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9728-BF07-4958-813C-CE233050C75F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17B-270E-4C54-BA59-0F6A21A24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9728-BF07-4958-813C-CE233050C75F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17B-270E-4C54-BA59-0F6A21A24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29728-BF07-4958-813C-CE233050C75F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0D17B-270E-4C54-BA59-0F6A21A24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136904" cy="4392488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Система воспитательной работы школы как сотрудничество и соавторство всех субъектов образовательного процесса.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589240"/>
            <a:ext cx="6400800" cy="9109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Педагогический совет школы.</a:t>
            </a: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30.12.2014г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er_bu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476672"/>
            <a:ext cx="5793432" cy="579343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"</a:t>
            </a:r>
            <a:r>
              <a:rPr lang="ru-RU" b="1" i="1" dirty="0" smtClean="0"/>
              <a:t>Дело воспитания ребенка есть дело величайшей сложности и трудности. Воспитывает не учитель, а все общество в целом, вся атмосфера и вся обстановка нашей культуры и быта, вся живая повседневность, в которой нет мелочей. Каждый наш поступок, который видят или слышат дети, каждое наше слово-интонация, с которой оно произносится, являются капельками, падающими в тот поток, который мы называем жизнью ребенка, формированием его личности". </a:t>
            </a:r>
          </a:p>
          <a:p>
            <a:pPr>
              <a:buNone/>
            </a:pPr>
            <a:r>
              <a:rPr lang="ru-RU" b="1" i="1" smtClean="0"/>
              <a:t>                                                                         (</a:t>
            </a:r>
            <a:r>
              <a:rPr lang="ru-RU" b="1" i="1" dirty="0" smtClean="0"/>
              <a:t>В.П. Кащенко)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Воспитание - это целенаправленный и организованный процесс формирования личности.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широком педагогическом смысле воспитание - это специально организованное, целенаправленное и управляемое воздействие коллектива, воспитателей на воспитуемого с целью формирования</a:t>
            </a:r>
            <a:br>
              <a:rPr lang="ru-RU" dirty="0" smtClean="0"/>
            </a:br>
            <a:r>
              <a:rPr lang="ru-RU" dirty="0" smtClean="0"/>
              <a:t>у него заданных качеств, осуществляемое в </a:t>
            </a:r>
            <a:r>
              <a:rPr lang="ru-RU" dirty="0" err="1" smtClean="0"/>
              <a:t>учебно</a:t>
            </a:r>
            <a:r>
              <a:rPr lang="ru-RU" dirty="0" smtClean="0"/>
              <a:t>- воспитательных учреждениях и охватывающее весь учебно-воспитательный процесс.</a:t>
            </a:r>
          </a:p>
          <a:p>
            <a:r>
              <a:rPr lang="ru-RU" dirty="0" smtClean="0"/>
              <a:t>В узком педагогическом смысле воспитание - это процесс и результат воспитательной работы, направленной на решение конкретных воспитательных задач.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Три основных функции воспитания: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1) культурно-созидательную функцию (сохранение, передача новому поколению и воспроизведение культурного наследия человечества);</a:t>
            </a:r>
          </a:p>
          <a:p>
            <a:pPr>
              <a:buNone/>
            </a:pPr>
            <a:r>
              <a:rPr lang="ru-RU" dirty="0" smtClean="0"/>
              <a:t>2) гуманистическую или </a:t>
            </a:r>
            <a:r>
              <a:rPr lang="ru-RU" dirty="0" err="1" smtClean="0"/>
              <a:t>человекообразующую</a:t>
            </a:r>
            <a:r>
              <a:rPr lang="ru-RU" dirty="0" smtClean="0"/>
              <a:t> функцию (развитие потенциала личности ребёнка); </a:t>
            </a:r>
          </a:p>
          <a:p>
            <a:pPr>
              <a:buNone/>
            </a:pPr>
            <a:r>
              <a:rPr lang="ru-RU" dirty="0" smtClean="0"/>
              <a:t>3) функцию социализации и социальной адаптации (подготовка воспитанника к вхождению в систему общественных отношений).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воспитательных воздействий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3285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1. Непосредственное влияние педагога на воспитанников, основанное на постоянном изучении их индивидуальных особенностей развития, интересов, окружения и реализуемое через комплекс форм, методов и приёмов воспитания. </a:t>
            </a:r>
          </a:p>
          <a:p>
            <a:pPr>
              <a:buNone/>
            </a:pPr>
            <a:r>
              <a:rPr lang="ru-RU" dirty="0" smtClean="0"/>
              <a:t>2. Создание воспитывающей среды (опосредованное воспитательное воздействие на школьников)</a:t>
            </a:r>
          </a:p>
          <a:p>
            <a:pPr>
              <a:buNone/>
            </a:pPr>
            <a:r>
              <a:rPr lang="ru-RU" dirty="0" smtClean="0"/>
              <a:t>3. Коррекция влияния различных субъектов социальных отношений ребёнка: ученического коллектива и отдельных учащихся, педагогического коллектива и отдельных педагогов, семьи, социума, средств массовой коммуникации.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Школьная целевая комплексная воспитательная программа «Школа – наш дом».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4653136"/>
            <a:ext cx="12396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Красота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спасёт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мир.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1844824"/>
            <a:ext cx="1944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Из тысячи планет Земли прекрасней нет.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5157192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Ученье – свет.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5013176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Труд как добродетель.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1988840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В здоровом теле – здоровый дух.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6296" y="436510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Семья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-612576" y="1600200"/>
          <a:ext cx="92993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4"/>
          <p:cNvGraphicFramePr>
            <a:graphicFrameLocks/>
          </p:cNvGraphicFramePr>
          <p:nvPr/>
        </p:nvGraphicFramePr>
        <p:xfrm>
          <a:off x="467544" y="908720"/>
          <a:ext cx="813690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3021341" y="5091932"/>
            <a:ext cx="3356069" cy="47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взаимодействие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1042988" y="260350"/>
            <a:ext cx="6831012" cy="11430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Font typeface="Georgia" pitchFamily="18" charset="0"/>
              <a:buNone/>
            </a:pPr>
            <a:endParaRPr lang="ru-RU" sz="3600" dirty="0" smtClean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</p:nvPr>
        </p:nvGraphicFramePr>
        <p:xfrm>
          <a:off x="323528" y="1340768"/>
          <a:ext cx="8352928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1520" y="260648"/>
          <a:ext cx="843528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494</Words>
  <Application>Microsoft Office PowerPoint</Application>
  <PresentationFormat>Экран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Система воспитательной работы школы как сотрудничество и соавторство всех субъектов образовательного процесса.</vt:lpstr>
      <vt:lpstr>Воспитание - это целенаправленный и организованный процесс формирования личности. </vt:lpstr>
      <vt:lpstr>Три основных функции воспитания:</vt:lpstr>
      <vt:lpstr>Виды воспитательных воздействий </vt:lpstr>
      <vt:lpstr>Школьная целевая комплексная воспитательная программа «Школа – наш дом».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воспитательной работы школы как сотрудничество и соавторство всех субъектов образовательного процесса.</dc:title>
  <dc:creator>One</dc:creator>
  <cp:lastModifiedBy>One</cp:lastModifiedBy>
  <cp:revision>21</cp:revision>
  <dcterms:created xsi:type="dcterms:W3CDTF">2014-12-29T11:54:41Z</dcterms:created>
  <dcterms:modified xsi:type="dcterms:W3CDTF">2015-04-03T16:08:09Z</dcterms:modified>
</cp:coreProperties>
</file>