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F60761C-EB3D-4A6E-9993-1CA193897B11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481F033-A968-4768-A9C7-E36602BBF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D697E7-BB89-4DA2-B9C6-C2CC9FBB7B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6B99-41CF-46AC-8994-FE705C28BD72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D56F0-E3B5-4F13-B280-F7C65E9EC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B09F8-6B6C-4BCE-B98D-CE33DE13E15A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62ACB-14C8-42D6-AC47-69E579E69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339BA-9CED-4D41-9BA7-97CDCDA4A42C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8B1BB-5E2D-41CC-AE64-5566AA879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96976-D536-4DB6-8620-099959AD960F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F05BC-BDF7-46E6-93F6-6757BDA73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E8048-207B-4EBB-9270-46A98065D09C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90CD8-7404-4AC1-9C85-6D8340F3F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B5327-0EC9-43DE-859A-F8E8AC05C4C5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FB0B0-639D-4970-AB8A-91894B60F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37C63-F455-480C-9C0C-7F3D275CBF6F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0F943-9B54-457A-9BC2-697684F92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6B850-26E1-4227-8AC0-E2AEE335AEB4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0D9B6-AACF-4908-A4FB-64691FD26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7D4DE-1E87-49DE-9FED-DF8B8DC5CACF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29683-33BD-4169-88F4-D09FDA65A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F62B0-3601-4DEA-B451-5EE642656629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BBFFE-F6EB-406E-B597-ABA884689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CD53F-EED5-44F3-940D-E55E5DE73103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5B532-0CE0-4CBB-A712-FC2FB5C5B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45BA48-6D74-4344-B9DE-050273C7FA8A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1AA95C-28E7-4BEC-B279-14411D3F5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0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2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"/>
            <a:ext cx="8858312" cy="1643049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Исследовательская работа по физике «Виды отопления и их экономичность»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14875"/>
            <a:ext cx="9144000" cy="21431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Выполнил учащийся 9 класса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МБОУ «</a:t>
            </a:r>
            <a:r>
              <a:rPr lang="ru-RU" dirty="0" err="1" smtClean="0"/>
              <a:t>Шихобаловская</a:t>
            </a:r>
            <a:r>
              <a:rPr lang="ru-RU" dirty="0" smtClean="0"/>
              <a:t> основная общеобразовательная школа» Быковский Егор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Руководитель :учитель физики Гофман Любовь Евгеньевна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2015 г.</a:t>
            </a:r>
            <a:endParaRPr lang="ru-RU" dirty="0"/>
          </a:p>
        </p:txBody>
      </p:sp>
      <p:pic>
        <p:nvPicPr>
          <p:cNvPr id="10244" name="Picture 4" descr="http://saskotel.ru/upload/images/image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1500188"/>
            <a:ext cx="48196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Расчет  количества теплоты для отопления жилых помещений</a:t>
            </a:r>
            <a:endParaRPr lang="ru-RU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5. Рассчитаем стоимость отопления за 6 месяцев: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ц(СН</a:t>
            </a:r>
            <a:r>
              <a:rPr lang="ru-RU" baseline="-25000" smtClean="0"/>
              <a:t>4</a:t>
            </a:r>
            <a:r>
              <a:rPr lang="ru-RU" smtClean="0"/>
              <a:t>)= 4,24 руб/м</a:t>
            </a:r>
            <a:r>
              <a:rPr lang="ru-RU" baseline="30000" smtClean="0"/>
              <a:t>3</a:t>
            </a:r>
            <a:r>
              <a:rPr lang="ru-RU" smtClean="0"/>
              <a:t>;   ц(дров)= 1500 руб/м</a:t>
            </a:r>
            <a:r>
              <a:rPr lang="ru-RU" baseline="30000" smtClean="0"/>
              <a:t>3</a:t>
            </a: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en-US" smtClean="0"/>
              <a:t>V</a:t>
            </a:r>
            <a:r>
              <a:rPr lang="ru-RU" smtClean="0"/>
              <a:t>(СН</a:t>
            </a:r>
            <a:r>
              <a:rPr lang="ru-RU" baseline="-25000" smtClean="0"/>
              <a:t>4</a:t>
            </a:r>
            <a:r>
              <a:rPr lang="ru-RU" smtClean="0"/>
              <a:t>)= 345,6 кг:0, 717кг/м</a:t>
            </a:r>
            <a:r>
              <a:rPr lang="ru-RU" baseline="30000" smtClean="0"/>
              <a:t>3</a:t>
            </a:r>
            <a:r>
              <a:rPr lang="ru-RU" smtClean="0"/>
              <a:t>=482 м</a:t>
            </a:r>
            <a:r>
              <a:rPr lang="ru-RU" baseline="30000" smtClean="0"/>
              <a:t>3</a:t>
            </a: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en-US" smtClean="0"/>
              <a:t>V</a:t>
            </a:r>
            <a:r>
              <a:rPr lang="ru-RU" smtClean="0"/>
              <a:t>(дров)= 1166,4 кг: 650кг/м</a:t>
            </a:r>
            <a:r>
              <a:rPr lang="ru-RU" baseline="30000" smtClean="0"/>
              <a:t>3</a:t>
            </a:r>
            <a:r>
              <a:rPr lang="ru-RU" smtClean="0"/>
              <a:t>=1,8 м</a:t>
            </a:r>
            <a:r>
              <a:rPr lang="ru-RU" baseline="30000" smtClean="0"/>
              <a:t>3</a:t>
            </a:r>
            <a:endParaRPr lang="ru-RU" smtClean="0"/>
          </a:p>
          <a:p>
            <a:r>
              <a:rPr lang="ru-RU" smtClean="0"/>
              <a:t>Цена (СН</a:t>
            </a:r>
            <a:r>
              <a:rPr lang="ru-RU" baseline="-25000" smtClean="0"/>
              <a:t>4</a:t>
            </a:r>
            <a:r>
              <a:rPr lang="ru-RU" smtClean="0"/>
              <a:t>) = 2043,68 руб.</a:t>
            </a:r>
          </a:p>
          <a:p>
            <a:r>
              <a:rPr lang="ru-RU" smtClean="0"/>
              <a:t>Цена (дров) = 2700 руб.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Расчет  количества теплоты для отопления жилых помещений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6. Оплата отопления за 6 месяцев отопительного </a:t>
            </a:r>
            <a:r>
              <a:rPr lang="ru-RU" dirty="0" smtClean="0"/>
              <a:t>периода: </a:t>
            </a: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в двухкомнатной квартире панельного дома  составляет 36546,24 </a:t>
            </a:r>
            <a:r>
              <a:rPr lang="ru-RU" dirty="0" err="1"/>
              <a:t>руб</a:t>
            </a: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в двухкомнатной квартире каменного дома составляет 36227,04 </a:t>
            </a:r>
            <a:r>
              <a:rPr lang="ru-RU" dirty="0" err="1" smtClean="0"/>
              <a:t>руб</a:t>
            </a: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в деревянном доме с индивидуальным газовым отоплением- </a:t>
            </a:r>
            <a:r>
              <a:rPr lang="ru-RU" dirty="0" smtClean="0"/>
              <a:t>3816 </a:t>
            </a:r>
            <a:r>
              <a:rPr lang="ru-RU" dirty="0"/>
              <a:t>руб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в деревянном доме с печным отоплением-8000 руб.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 что же мы переплачиваем деньги?</a:t>
            </a:r>
            <a:br>
              <a:rPr lang="ru-RU" dirty="0" smtClean="0"/>
            </a:br>
            <a:r>
              <a:rPr lang="ru-RU" dirty="0" smtClean="0"/>
              <a:t>Куда </a:t>
            </a:r>
            <a:r>
              <a:rPr lang="ru-RU" dirty="0"/>
              <a:t>же тратится тепловая энергия?</a:t>
            </a:r>
          </a:p>
        </p:txBody>
      </p:sp>
      <p:pic>
        <p:nvPicPr>
          <p:cNvPr id="21507" name="Picture 4" descr="http://www.muravlenko.com/uploads/posts/2013-04/1366367843_img773321_pokazatel_vyiros_na_85-6_mlrd_mlrd_rub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2000250"/>
            <a:ext cx="5291137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Теплопотери</a:t>
            </a:r>
            <a:r>
              <a:rPr lang="ru-RU" dirty="0" smtClean="0"/>
              <a:t> жилого помещения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600200"/>
            <a:ext cx="3714750" cy="4525963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1</a:t>
            </a:r>
            <a:r>
              <a:rPr lang="ru-RU" dirty="0" smtClean="0"/>
              <a:t>. Зависимость </a:t>
            </a:r>
            <a:r>
              <a:rPr lang="ru-RU" dirty="0"/>
              <a:t>энергосбережения от материала </a:t>
            </a:r>
            <a:r>
              <a:rPr lang="ru-RU" dirty="0" smtClean="0"/>
              <a:t>дома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2. Зависимость </a:t>
            </a:r>
            <a:r>
              <a:rPr lang="ru-RU" dirty="0" err="1"/>
              <a:t>теплосохранения</a:t>
            </a:r>
            <a:r>
              <a:rPr lang="ru-RU" dirty="0"/>
              <a:t> от оконных </a:t>
            </a:r>
            <a:r>
              <a:rPr lang="ru-RU" dirty="0" smtClean="0"/>
              <a:t>рам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3</a:t>
            </a:r>
            <a:r>
              <a:rPr lang="ru-RU" dirty="0" smtClean="0"/>
              <a:t>. Зависимость </a:t>
            </a:r>
            <a:r>
              <a:rPr lang="ru-RU" dirty="0"/>
              <a:t>энергосбережения от расположения дома от центральной </a:t>
            </a:r>
            <a:r>
              <a:rPr lang="ru-RU" dirty="0" smtClean="0"/>
              <a:t>котельной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2532" name="Picture 2" descr="теплотехнический расчет отопл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1357313"/>
            <a:ext cx="521493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Выводы из проделанной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75"/>
            <a:ext cx="8686800" cy="5572125"/>
          </a:xfrm>
        </p:spPr>
        <p:txBody>
          <a:bodyPr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1) при строительстве дома  следует учитывать преимущества строительных материалов по </a:t>
            </a:r>
            <a:r>
              <a:rPr lang="ru-RU" dirty="0" err="1"/>
              <a:t>теплосбережению</a:t>
            </a:r>
            <a:r>
              <a:rPr lang="ru-RU" dirty="0"/>
              <a:t>,  оконных рам по теплоизоляции;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2) </a:t>
            </a:r>
            <a:r>
              <a:rPr lang="ru-RU" dirty="0" smtClean="0"/>
              <a:t>проживающие </a:t>
            </a:r>
            <a:r>
              <a:rPr lang="ru-RU" dirty="0"/>
              <a:t>в многоэтажных домах с центральным отоплением платят за отопление почти в 10 раз больше, чем в частных домах с газовым отоплением. Это можно объяснить, что они оплачивают все тепловые потери в теплосетях. Для снижения потерь тепла следует сокращать по возможности протяженность тепловых сетей, отдавая предпочтение подземным тепловым сетям, в идеале – индивидуальным(модульным) котельным, расположенным непосредственно в доме;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3) для снижения себестоимости  и повышения энергосбережения ресурсов  следует использовать экономически  выгодное топливо – природный газ. Люди, живущие в частных домах с газовым отоплением платят за отопление меньше всего, из этого следует, что этот вид наиболее экономичен. </a:t>
            </a:r>
            <a:r>
              <a:rPr lang="ru-RU" dirty="0" smtClean="0"/>
              <a:t>А так же они </a:t>
            </a:r>
            <a:r>
              <a:rPr lang="ru-RU" dirty="0"/>
              <a:t>в любой момент могут включить и отключить свою систему </a:t>
            </a:r>
            <a:r>
              <a:rPr lang="ru-RU" dirty="0" smtClean="0"/>
              <a:t>отопления в зависимости от погодных условий, </a:t>
            </a:r>
            <a:r>
              <a:rPr lang="ru-RU" dirty="0"/>
              <a:t>идет экономия топлива</a:t>
            </a:r>
            <a:r>
              <a:rPr lang="ru-RU" dirty="0" smtClean="0"/>
              <a:t>.</a:t>
            </a:r>
            <a:endParaRPr lang="ru-RU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4)данную исследовательскую работу можно использовать на уроках физики при изучении  в 8 классе тем «Удельная </a:t>
            </a:r>
            <a:r>
              <a:rPr lang="ru-RU" dirty="0" smtClean="0"/>
              <a:t>теплоемкость», </a:t>
            </a:r>
            <a:r>
              <a:rPr lang="ru-RU" dirty="0"/>
              <a:t>«Энергия топлива. Удельная теплота сгорания топлива», «Расчет количества теплоты в тепловых процессах», на факультативных занятиях по экологии при изучении темы «Энергосбережение».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24579" name="Picture 2" descr="http://obo4you.in.ua/wp-content/uploads/2013/05/wpid-montazh_20radiat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975" y="1643063"/>
            <a:ext cx="5708650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Актуальность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1938"/>
            <a:ext cx="8229600" cy="2786062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Тепловой комфорт в помещениях в </a:t>
            </a:r>
            <a:r>
              <a:rPr lang="ru-RU" dirty="0"/>
              <a:t>холодное время года </a:t>
            </a:r>
            <a:r>
              <a:rPr lang="ru-RU" dirty="0" smtClean="0"/>
              <a:t>обеспечивается поддержанием определенной температуры </a:t>
            </a:r>
            <a:r>
              <a:rPr lang="ru-RU" dirty="0"/>
              <a:t>воздуха в доме, </a:t>
            </a:r>
            <a:r>
              <a:rPr lang="ru-RU" dirty="0" smtClean="0"/>
              <a:t>температуры </a:t>
            </a:r>
            <a:r>
              <a:rPr lang="ru-RU" dirty="0"/>
              <a:t>внутренней поверхности наружных ограждений и поверхности отопительных установок</a:t>
            </a:r>
            <a:r>
              <a:rPr lang="ru-RU" dirty="0" smtClean="0"/>
              <a:t>. Цель отопления - создание теплового комфорта в помещениях, т.е. тепловых условий, благоприятных для жизни и деятельности человека. В </a:t>
            </a:r>
            <a:r>
              <a:rPr lang="ru-RU" dirty="0"/>
              <a:t>нашем селе на коммунальные услуги мы тратим большую сумму денег и не предполагаем, что это может обходиться гораздо дешевле. </a:t>
            </a:r>
          </a:p>
        </p:txBody>
      </p:sp>
      <p:pic>
        <p:nvPicPr>
          <p:cNvPr id="11268" name="Picture 2" descr="http://avivas.ru/img/topic/20048/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143000"/>
            <a:ext cx="444182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Цель и задачи моей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29250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Как и чем отопить свой дом, чтобы он был максимально теплым, комфортным и экономичным?      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Цель работы: Выявить наиболее экономичный вид отопления дома.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Задачи: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1) Рассчитать количество теплоты, которое необходимо для отопления: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А. Двухкомнатной квартиры с центральным отоплением.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Б. Дома с газовым отоплением.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В. Дома с печным отоплением.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2) Выяснить оплату отопления за 6 месяцев.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3) Провести сравнительный анализ различных систем отопления.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4) Дать рекомендации по видам отопления.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Методы исследований</a:t>
            </a: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1. Изучение научной литературы.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2. Вывод формул.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3.Сравнительный анализ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полученных результатов.</a:t>
            </a:r>
          </a:p>
          <a:p>
            <a:endParaRPr lang="ru-RU" smtClean="0"/>
          </a:p>
        </p:txBody>
      </p:sp>
      <p:pic>
        <p:nvPicPr>
          <p:cNvPr id="13316" name="Picture 2" descr="http://disshelp.ru/images/14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2857500"/>
            <a:ext cx="3810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Системы отопления жилых помещений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600200"/>
            <a:ext cx="8572500" cy="1685925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Тепловая сеть - это система соединенных между собой участников теплопроводов, по которым теплота с помощью теплоносителей (пара или горячей воды) транспортируется от источников к тепловым потребителям.</a:t>
            </a:r>
          </a:p>
        </p:txBody>
      </p:sp>
      <p:pic>
        <p:nvPicPr>
          <p:cNvPr id="14340" name="Picture 2" descr="image-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3143250"/>
            <a:ext cx="6611938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000628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Виды отопления в селе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571625"/>
            <a:ext cx="3429000" cy="5072063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В ходе выполнения работы я выяснил, что в нашем селе есть дома с индивидуальным отоплением(местные системы отопления)- 82 дома  и централизованным отоплением- 16 многоквартирных домов и 9 общественных зданий. </a:t>
            </a:r>
          </a:p>
        </p:txBody>
      </p:sp>
      <p:pic>
        <p:nvPicPr>
          <p:cNvPr id="4098" name="Picture 2" descr="DSC052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1928813"/>
            <a:ext cx="280193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DSC05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8075" y="2928938"/>
            <a:ext cx="295592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http://haiden.ru/assets/templates/5069/html/img/otopl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214313"/>
            <a:ext cx="32607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Централизованное отопление села </a:t>
            </a:r>
            <a:r>
              <a:rPr lang="ru-RU" dirty="0" err="1" smtClean="0"/>
              <a:t>Шихобалова</a:t>
            </a:r>
            <a:endParaRPr lang="ru-RU" dirty="0"/>
          </a:p>
        </p:txBody>
      </p:sp>
      <p:pic>
        <p:nvPicPr>
          <p:cNvPr id="16387" name="Picture 3" descr="C:\Users\хозяин\Desktop\работа\DSC05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30363" y="1554163"/>
            <a:ext cx="6035675" cy="4525962"/>
          </a:xfrm>
          <a:noFill/>
        </p:spPr>
      </p:pic>
      <p:pic>
        <p:nvPicPr>
          <p:cNvPr id="3074" name="Picture 2" descr="DSC052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357563"/>
            <a:ext cx="46434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хозяин\Desktop\работа\DSC052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75025"/>
            <a:ext cx="464343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Расчет  количества теплоты для отопления жилых помещений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7411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1.Рассчитаем объем и массу воздуха  в 2-х комнатной квартире и доме:  </a:t>
            </a:r>
            <a:r>
              <a:rPr lang="en-US" smtClean="0"/>
              <a:t>m</a:t>
            </a:r>
            <a:r>
              <a:rPr lang="ru-RU" smtClean="0"/>
              <a:t>= ρ</a:t>
            </a:r>
            <a:r>
              <a:rPr lang="en-US" smtClean="0"/>
              <a:t>V</a:t>
            </a: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smtClean="0"/>
              <a:t>	</a:t>
            </a:r>
            <a:r>
              <a:rPr lang="en-US" smtClean="0"/>
              <a:t>m</a:t>
            </a:r>
            <a:r>
              <a:rPr lang="ru-RU" smtClean="0"/>
              <a:t>=1,29кг/м</a:t>
            </a:r>
            <a:r>
              <a:rPr lang="ru-RU" baseline="30000" smtClean="0"/>
              <a:t>3</a:t>
            </a:r>
            <a:r>
              <a:rPr lang="ru-RU" smtClean="0"/>
              <a:t>*54,2 м</a:t>
            </a:r>
            <a:r>
              <a:rPr lang="ru-RU" baseline="30000" smtClean="0"/>
              <a:t>2</a:t>
            </a:r>
            <a:r>
              <a:rPr lang="ru-RU" smtClean="0"/>
              <a:t>*2,5 м=174,795 кг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2.Рассчитаем количество теплоты, которое необходимо для нагревания воздуха в помещении на 20°С:         </a:t>
            </a:r>
            <a:r>
              <a:rPr lang="en-US" smtClean="0"/>
              <a:t>Q</a:t>
            </a:r>
            <a:r>
              <a:rPr lang="ru-RU" smtClean="0"/>
              <a:t>=</a:t>
            </a:r>
            <a:r>
              <a:rPr lang="en-US" smtClean="0"/>
              <a:t>cm Δt</a:t>
            </a: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smtClean="0"/>
              <a:t>    </a:t>
            </a:r>
            <a:r>
              <a:rPr lang="en-US" smtClean="0"/>
              <a:t>Q</a:t>
            </a:r>
            <a:r>
              <a:rPr lang="ru-RU" smtClean="0"/>
              <a:t>=1,01 кДж/кг*°С*174,795 кг*20°С=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=3530859  Дж =84068,7 кал=0,00084 Гкал	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Расчет  количества теплоты для отопления жилых помещений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3.Рассчитаем количество топлива, необходимого для нагревания этой массы </a:t>
            </a:r>
            <a:r>
              <a:rPr lang="ru-RU" dirty="0" smtClean="0"/>
              <a:t>воздуха </a:t>
            </a:r>
            <a:r>
              <a:rPr lang="ru-RU" dirty="0"/>
              <a:t>на 1 </a:t>
            </a:r>
            <a:r>
              <a:rPr lang="ru-RU" dirty="0" smtClean="0"/>
              <a:t>час:                     </a:t>
            </a:r>
            <a:r>
              <a:rPr lang="en-US" dirty="0" smtClean="0"/>
              <a:t>m</a:t>
            </a:r>
            <a:r>
              <a:rPr lang="ru-RU" dirty="0"/>
              <a:t>=</a:t>
            </a:r>
            <a:r>
              <a:rPr lang="en-US" dirty="0"/>
              <a:t>Q</a:t>
            </a:r>
            <a:r>
              <a:rPr lang="ru-RU" dirty="0"/>
              <a:t>/</a:t>
            </a:r>
            <a:r>
              <a:rPr lang="en-US" dirty="0" smtClean="0"/>
              <a:t>q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</a:t>
            </a:r>
            <a:r>
              <a:rPr lang="en-US" dirty="0" smtClean="0"/>
              <a:t>m</a:t>
            </a:r>
            <a:r>
              <a:rPr lang="ru-RU" dirty="0"/>
              <a:t>(СН</a:t>
            </a:r>
            <a:r>
              <a:rPr lang="ru-RU" baseline="-25000" dirty="0"/>
              <a:t>4</a:t>
            </a:r>
            <a:r>
              <a:rPr lang="ru-RU" dirty="0"/>
              <a:t>)= 3530859  Дж/44 МДж/</a:t>
            </a:r>
            <a:r>
              <a:rPr lang="ru-RU" dirty="0" err="1"/>
              <a:t>кг=</a:t>
            </a:r>
            <a:r>
              <a:rPr lang="ru-RU" dirty="0"/>
              <a:t> 0,08 </a:t>
            </a:r>
            <a:r>
              <a:rPr lang="ru-RU" dirty="0" smtClean="0"/>
              <a:t>кг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</a:t>
            </a:r>
            <a:r>
              <a:rPr lang="en-US" dirty="0" smtClean="0"/>
              <a:t>m</a:t>
            </a:r>
            <a:r>
              <a:rPr lang="ru-RU" dirty="0"/>
              <a:t>(дров)=3530859Дж/13 МДж/</a:t>
            </a:r>
            <a:r>
              <a:rPr lang="ru-RU" dirty="0" err="1"/>
              <a:t>кг=</a:t>
            </a:r>
            <a:r>
              <a:rPr lang="ru-RU" dirty="0"/>
              <a:t> 0,27 </a:t>
            </a:r>
            <a:r>
              <a:rPr lang="ru-RU" dirty="0" smtClean="0"/>
              <a:t>кг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4.Рассчитаем количество необходимого топлива с учетом того, что отопительный сезон длится 6 </a:t>
            </a:r>
            <a:r>
              <a:rPr lang="ru-RU" dirty="0" smtClean="0"/>
              <a:t>месяцев:</a:t>
            </a:r>
            <a:r>
              <a:rPr lang="ru-RU" dirty="0"/>
              <a:t>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М(СН</a:t>
            </a:r>
            <a:r>
              <a:rPr lang="ru-RU" baseline="-25000" dirty="0" smtClean="0"/>
              <a:t>4</a:t>
            </a:r>
            <a:r>
              <a:rPr lang="ru-RU" dirty="0"/>
              <a:t>)= 180 дней* 24 ч*0,08 кг=345,6 кг</a:t>
            </a:r>
            <a:r>
              <a:rPr lang="ru-RU" baseline="30000" dirty="0"/>
              <a:t>	</a:t>
            </a:r>
            <a:r>
              <a:rPr lang="ru-RU" dirty="0"/>
              <a:t>                       </a:t>
            </a:r>
            <a:r>
              <a:rPr lang="en-US" dirty="0" smtClean="0"/>
              <a:t>M</a:t>
            </a:r>
            <a:r>
              <a:rPr lang="ru-RU" dirty="0"/>
              <a:t>(дров)= 180 дней*24 ч*0,27 кг=1166,4 кг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</TotalTime>
  <Words>735</Words>
  <Application>Microsoft Office PowerPoint</Application>
  <PresentationFormat>Экран (4:3)</PresentationFormat>
  <Paragraphs>65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Franklin Gothic Book</vt:lpstr>
      <vt:lpstr>Arial</vt:lpstr>
      <vt:lpstr>Franklin Gothic Medium</vt:lpstr>
      <vt:lpstr>Wingdings 2</vt:lpstr>
      <vt:lpstr>Calibri</vt:lpstr>
      <vt:lpstr>Трек</vt:lpstr>
      <vt:lpstr>Исследовательская работа по физике «Виды отопления и их экономичность»</vt:lpstr>
      <vt:lpstr>Актуальность работы</vt:lpstr>
      <vt:lpstr>Цель и задачи моей работы</vt:lpstr>
      <vt:lpstr>Методы исследований</vt:lpstr>
      <vt:lpstr>Системы отопления жилых помещений</vt:lpstr>
      <vt:lpstr>Виды отопления в селе</vt:lpstr>
      <vt:lpstr>Централизованное отопление села Шихобалова</vt:lpstr>
      <vt:lpstr>Расчет  количества теплоты для отопления жилых помещений </vt:lpstr>
      <vt:lpstr>Расчет  количества теплоты для отопления жилых помещений</vt:lpstr>
      <vt:lpstr>Расчет  количества теплоты для отопления жилых помещений</vt:lpstr>
      <vt:lpstr>Расчет  количества теплоты для отопления жилых помещений</vt:lpstr>
      <vt:lpstr>За что же мы переплачиваем деньги? Куда же тратится тепловая энергия?</vt:lpstr>
      <vt:lpstr>Теплопотери жилого помещения</vt:lpstr>
      <vt:lpstr>Выводы из проделанной работы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по физике «Виды отопления и их экономичность»</dc:title>
  <dc:creator>хозяин</dc:creator>
  <cp:lastModifiedBy>хозяин</cp:lastModifiedBy>
  <cp:revision>8</cp:revision>
  <dcterms:created xsi:type="dcterms:W3CDTF">2015-03-16T14:11:19Z</dcterms:created>
  <dcterms:modified xsi:type="dcterms:W3CDTF">2015-03-23T12:50:20Z</dcterms:modified>
</cp:coreProperties>
</file>