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2E85-83D5-4D45-81B8-9517A7A38075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DB57-B937-4519-832B-F1CEE8670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0;&#1084;&#1077;&#1085;&#1080;&#1085;&#1085;.%20&#1083;&#1077;&#1090;&#1086;%20&#1080;%20&#1086;&#1089;&#1077;&#1085;&#1100;\5deced5ac81d95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%2036k\Desktop\3%20&#1089;&#1083;.wma" TargetMode="External"/><Relationship Id="rId1" Type="http://schemas.openxmlformats.org/officeDocument/2006/relationships/audio" Target="file:///H:\&#1080;&#1084;&#1077;&#1085;&#1080;&#1085;&#1085;.%20&#1083;&#1077;&#1090;&#1086;%20&#1080;%20&#1086;&#1089;&#1077;&#1085;&#1100;\&#1087;&#1091;&#1089;&#1090;&#1100;%20&#1073;&#1077;&#1075;&#1091;&#109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%2036k\Desktop\6%20&#1089;&#1083;.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%2036k\Desktop\7&#1089;&#1083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%2036k\Desktop\8%20&#1089;&#1083;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file:///H:\&#1080;&#1084;&#1077;&#1085;&#1080;&#1085;&#1085;.%20&#1083;&#1077;&#1090;&#1086;%20&#1080;%20&#1086;&#1089;&#1077;&#1085;&#1100;\&#1074;&#1077;&#1089;&#1077;&#1083;&#1072;&#1103;.mp3" TargetMode="External"/><Relationship Id="rId7" Type="http://schemas.openxmlformats.org/officeDocument/2006/relationships/audio" Target="file:///H:\&#1080;&#1084;&#1077;&#1085;&#1080;&#1085;&#1085;.%20&#1083;&#1077;&#1090;&#1086;%20&#1080;%20&#1086;&#1089;&#1077;&#1085;&#1100;\&#1091;&#1095;&#1080;&#1090;&#1077;&#1083;&#1100;%20&#1090;&#1072;&#1085;&#1094;&#1077;&#1074;.mp3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file:///H:\&#1080;&#1084;&#1077;&#1085;&#1080;&#1085;&#1085;.%20&#1083;&#1077;&#1090;&#1086;%20&#1080;%20&#1086;&#1089;&#1077;&#1085;&#1100;\chastushki.mp3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audio" Target="file:///H:\&#1080;&#1084;&#1077;&#1085;&#1080;&#1085;&#1085;.%20&#1083;&#1077;&#1090;&#1086;%20&#1080;%20&#1086;&#1089;&#1077;&#1085;&#1100;\21.%20&#1090;&#1072;&#1085;&#1077;&#1094;%20&#1084;&#1072;&#1083;&#1077;&#1085;&#1100;&#1082;&#1080;&#1093;%20&#1091;&#1090;&#1103;&#1090;.mp3" TargetMode="External"/><Relationship Id="rId6" Type="http://schemas.openxmlformats.org/officeDocument/2006/relationships/audio" Target="file:///H:\&#1080;&#1084;&#1077;&#1085;&#1080;&#1085;&#1085;.%20&#1083;&#1077;&#1090;&#1086;%20&#1080;%20&#1086;&#1089;&#1077;&#1085;&#1100;\&#1089;&#1080;&#1076;&#1103;%20&#1085;&#1072;%20&#1089;&#1090;&#1091;&#1083;&#1100;&#1103;&#1093;.mp3" TargetMode="External"/><Relationship Id="rId11" Type="http://schemas.openxmlformats.org/officeDocument/2006/relationships/image" Target="../media/image19.png"/><Relationship Id="rId5" Type="http://schemas.openxmlformats.org/officeDocument/2006/relationships/audio" Target="file:///H:\&#1080;&#1084;&#1077;&#1085;&#1080;&#1085;&#1085;.%20&#1083;&#1077;&#1090;&#1086;%20&#1080;%20&#1086;&#1089;&#1077;&#1085;&#1100;\&#1084;&#1086;&#1088;&#1103;&#1095;&#1082;&#1072;%20&#1084;&#1080;&#1085;&#1091;&#1089;%20&#1090;&#1072;&#1085;&#1077;&#1094;.mp3" TargetMode="Externa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audio" Target="file:///H:\&#1080;&#1084;&#1077;&#1085;&#1080;&#1085;&#1085;.%20&#1083;&#1077;&#1090;&#1086;%20&#1080;%20&#1086;&#1089;&#1077;&#1085;&#1100;\&#1082;&#1086;&#1085;&#1082;.%20&#1090;&#1072;&#1085;&#1077;&#1094;.mp3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ashidengi.info/_ph/73/2/938177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86314" y="3000372"/>
            <a:ext cx="3214710" cy="646331"/>
          </a:xfrm>
          <a:prstGeom prst="rect">
            <a:avLst/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оздравляем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5deced5ac81d9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42863"/>
            <a:ext cx="5715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усть бегу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12360" y="116632"/>
            <a:ext cx="79208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692697"/>
            <a:ext cx="64807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   днем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3 сл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2858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5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4015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8127" b="11962"/>
          <a:stretch>
            <a:fillRect/>
          </a:stretch>
        </p:blipFill>
        <p:spPr bwMode="auto">
          <a:xfrm>
            <a:off x="7260723" y="4562908"/>
            <a:ext cx="1883277" cy="2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6 сл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3580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7788" t="1494" r="8865" b="-798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81909"/>
            <a:ext cx="1643074" cy="187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500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proshkolu.ru/content/media/pic/std/3000000/2147000/2146348-d11b205d082ea618.jpg"/>
          <p:cNvPicPr>
            <a:picLocks noChangeAspect="1" noChangeArrowheads="1"/>
          </p:cNvPicPr>
          <p:nvPr/>
        </p:nvPicPr>
        <p:blipFill>
          <a:blip r:embed="rId3"/>
          <a:srcRect t="12355"/>
          <a:stretch>
            <a:fillRect/>
          </a:stretch>
        </p:blipFill>
        <p:spPr bwMode="auto">
          <a:xfrm>
            <a:off x="0" y="0"/>
            <a:ext cx="9144000" cy="6938156"/>
          </a:xfrm>
          <a:prstGeom prst="rect">
            <a:avLst/>
          </a:prstGeom>
          <a:noFill/>
        </p:spPr>
      </p:pic>
      <p:pic>
        <p:nvPicPr>
          <p:cNvPr id="7" name="8 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1. танец маленьких ут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  <p:pic>
        <p:nvPicPr>
          <p:cNvPr id="5" name="chastus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2843808" y="6381328"/>
            <a:ext cx="304800" cy="304800"/>
          </a:xfrm>
          <a:prstGeom prst="rect">
            <a:avLst/>
          </a:prstGeom>
        </p:spPr>
      </p:pic>
      <p:pic>
        <p:nvPicPr>
          <p:cNvPr id="6" name="весела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7740352" y="6381328"/>
            <a:ext cx="304800" cy="304800"/>
          </a:xfrm>
          <a:prstGeom prst="rect">
            <a:avLst/>
          </a:prstGeom>
        </p:spPr>
      </p:pic>
      <p:pic>
        <p:nvPicPr>
          <p:cNvPr id="7" name="конк. танец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714348" y="6215082"/>
            <a:ext cx="304800" cy="304800"/>
          </a:xfrm>
          <a:prstGeom prst="rect">
            <a:avLst/>
          </a:prstGeom>
        </p:spPr>
      </p:pic>
      <p:pic>
        <p:nvPicPr>
          <p:cNvPr id="8" name="морячка минус танец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1214414" y="6286520"/>
            <a:ext cx="304800" cy="304800"/>
          </a:xfrm>
          <a:prstGeom prst="rect">
            <a:avLst/>
          </a:prstGeom>
        </p:spPr>
      </p:pic>
      <p:pic>
        <p:nvPicPr>
          <p:cNvPr id="9" name="сидя на стульях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5868144" y="6381328"/>
            <a:ext cx="304800" cy="304800"/>
          </a:xfrm>
          <a:prstGeom prst="rect">
            <a:avLst/>
          </a:prstGeom>
        </p:spPr>
      </p:pic>
      <p:pic>
        <p:nvPicPr>
          <p:cNvPr id="10" name="учитель танцев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6" cstate="print"/>
          <a:stretch>
            <a:fillRect/>
          </a:stretch>
        </p:blipFill>
        <p:spPr>
          <a:xfrm>
            <a:off x="1857356" y="6215082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 l="3087" t="4348" r="4304" b="4348"/>
          <a:stretch>
            <a:fillRect/>
          </a:stretch>
        </p:blipFill>
        <p:spPr bwMode="auto">
          <a:xfrm rot="897821">
            <a:off x="4783952" y="5625714"/>
            <a:ext cx="925339" cy="6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 l="4641" t="7309" r="3381" b="5530"/>
          <a:stretch>
            <a:fillRect/>
          </a:stretch>
        </p:blipFill>
        <p:spPr bwMode="auto">
          <a:xfrm rot="1195422">
            <a:off x="311562" y="295510"/>
            <a:ext cx="711056" cy="4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6314" y="-1"/>
            <a:ext cx="4357687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-1"/>
            <a:ext cx="4809898" cy="50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8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29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60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</Words>
  <Application>Microsoft Office PowerPoint</Application>
  <PresentationFormat>Экран (4:3)</PresentationFormat>
  <Paragraphs>3</Paragraphs>
  <Slides>9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Лилия</cp:lastModifiedBy>
  <cp:revision>38</cp:revision>
  <dcterms:created xsi:type="dcterms:W3CDTF">2013-10-27T13:02:01Z</dcterms:created>
  <dcterms:modified xsi:type="dcterms:W3CDTF">2013-11-09T16:56:29Z</dcterms:modified>
</cp:coreProperties>
</file>