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357430"/>
            <a:ext cx="8305800" cy="1357322"/>
          </a:xfrm>
        </p:spPr>
        <p:txBody>
          <a:bodyPr/>
          <a:lstStyle/>
          <a:p>
            <a:r>
              <a:rPr lang="ru-RU" dirty="0" smtClean="0"/>
              <a:t>Что такое хорошо и что такое плохо???</a:t>
            </a:r>
            <a:endParaRPr lang="ru-RU" dirty="0"/>
          </a:p>
        </p:txBody>
      </p:sp>
      <p:pic>
        <p:nvPicPr>
          <p:cNvPr id="1026" name="Picture 2" descr="C:\Users\Администратор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071942"/>
            <a:ext cx="2143125" cy="2143125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ownloads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57166"/>
            <a:ext cx="2181225" cy="1738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Администратор\Downloads\CB1X-bBIzh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8286808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00298" y="2714620"/>
            <a:ext cx="4786346" cy="3381380"/>
          </a:xfrm>
        </p:spPr>
        <p:txBody>
          <a:bodyPr/>
          <a:lstStyle/>
          <a:p>
            <a:r>
              <a:rPr lang="ru-RU" dirty="0" smtClean="0"/>
              <a:t>МОЛОДЦЫ!!!!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истратор\Downloads\vWGE_idWo-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215370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истратор\Downloads\Zw92oz2qiC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истратор\Downloads\f4WbEatuVz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215370" cy="5381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дминистратор\Downloads\ZquHUAXegT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15370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дминистратор\Downloads\OxaVKBai5F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215369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дминистратор\Downloads\dbGrzrgR8yQ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дминистратор\Downloads\5igrlxaKbU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358246" cy="5667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Администратор\Downloads\BTHd_h2KeW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358246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</TotalTime>
  <Words>10</Words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Что такое хорошо и что такое плохо???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хорошо и что такое плохо???</dc:title>
  <dc:creator>Администратор</dc:creator>
  <cp:lastModifiedBy>XTreme.ws</cp:lastModifiedBy>
  <cp:revision>3</cp:revision>
  <dcterms:created xsi:type="dcterms:W3CDTF">2015-04-04T04:43:46Z</dcterms:created>
  <dcterms:modified xsi:type="dcterms:W3CDTF">2015-04-04T04:58:09Z</dcterms:modified>
</cp:coreProperties>
</file>