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5" r:id="rId10"/>
    <p:sldId id="267" r:id="rId11"/>
    <p:sldId id="266" r:id="rId12"/>
    <p:sldId id="269" r:id="rId13"/>
    <p:sldId id="260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8143056" cy="172819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Урок литературного чтения </a:t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              2 «А» класс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59256"/>
          </a:xfrm>
        </p:spPr>
        <p:txBody>
          <a:bodyPr>
            <a:normAutofit fontScale="77500" lnSpcReduction="20000"/>
          </a:bodyPr>
          <a:lstStyle/>
          <a:p>
            <a:endParaRPr lang="ru-RU" sz="3200" b="1" i="1" dirty="0" smtClean="0">
              <a:latin typeface="Arial" pitchFamily="34" charset="0"/>
              <a:cs typeface="Arial" pitchFamily="34" charset="0"/>
            </a:endParaRPr>
          </a:p>
          <a:p>
            <a:endParaRPr lang="ru-RU" sz="3200" b="1" i="1" dirty="0" smtClean="0">
              <a:latin typeface="Arial" pitchFamily="34" charset="0"/>
              <a:cs typeface="Arial" pitchFamily="34" charset="0"/>
            </a:endParaRPr>
          </a:p>
          <a:p>
            <a:endParaRPr lang="ru-RU" sz="3200" b="1" i="1" dirty="0" smtClean="0">
              <a:latin typeface="Arial" pitchFamily="34" charset="0"/>
              <a:cs typeface="Arial" pitchFamily="34" charset="0"/>
            </a:endParaRPr>
          </a:p>
          <a:p>
            <a:endParaRPr lang="ru-RU" sz="3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Тема: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Образ мамы в художественных текстах.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 А. Л. </a:t>
            </a:r>
            <a:r>
              <a:rPr lang="ru-RU" sz="3200" b="1" i="1" dirty="0" err="1" smtClean="0">
                <a:latin typeface="Arial" pitchFamily="34" charset="0"/>
                <a:cs typeface="Arial" pitchFamily="34" charset="0"/>
              </a:rPr>
              <a:t>Барто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 «Перед сном».   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sz="2000" dirty="0" smtClean="0"/>
              <a:t>                                                               Подготовил: учитель начальных классов</a:t>
            </a:r>
          </a:p>
          <a:p>
            <a:pPr algn="r"/>
            <a:r>
              <a:rPr lang="ru-RU" sz="2000" dirty="0" smtClean="0"/>
              <a:t> </a:t>
            </a:r>
            <a:r>
              <a:rPr lang="ru-RU" sz="2000" dirty="0" err="1" smtClean="0"/>
              <a:t>Гинатулина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Гульсина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Аликовна</a:t>
            </a:r>
            <a:endParaRPr lang="ru-RU" sz="2000" dirty="0" smtClean="0"/>
          </a:p>
          <a:p>
            <a:pPr algn="ctr"/>
            <a:r>
              <a:rPr lang="ru-RU" sz="2000" dirty="0" smtClean="0"/>
              <a:t>2014 /2015 </a:t>
            </a:r>
            <a:r>
              <a:rPr lang="ru-RU" sz="2000" dirty="0" err="1" smtClean="0"/>
              <a:t>уч.год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Работа со словами :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« Стоять над душой» - мешать, надоедать своим долгим присутствием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« Настежь» - Распахнув совсем до конца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773832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Коллизия 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2420888"/>
            <a:ext cx="3429000" cy="278298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Разве это монолог? Ведь присутствует два героя?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0c2c2433ab6ffdc4337d6aa327bdf97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676" r="767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в </a:t>
            </a:r>
            <a:r>
              <a:rPr lang="ru-RU" dirty="0" smtClean="0"/>
              <a:t>тетрадях с. 81 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Зажигают/фонари/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За окном //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Сядь со мной, //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Поговори /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Перед сном. //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Целый вечер /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Ты со мной /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Не была. //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 тебя / всё дела/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Да дела…//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85200"/>
            <a:ext cx="8229600" cy="815608"/>
          </a:xfrm>
        </p:spPr>
        <p:txBody>
          <a:bodyPr>
            <a:spAutoFit/>
          </a:bodyPr>
          <a:lstStyle/>
          <a:p>
            <a:r>
              <a:rPr lang="ru-RU" b="1" i="1" dirty="0" smtClean="0"/>
              <a:t>          Работа в группах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Соберем пословицы</a:t>
            </a:r>
          </a:p>
          <a:p>
            <a:r>
              <a:rPr lang="ru-RU" sz="6000" dirty="0" smtClean="0"/>
              <a:t>1. </a:t>
            </a:r>
            <a:r>
              <a:rPr lang="ru-RU" sz="5900" dirty="0" smtClean="0">
                <a:latin typeface="Arial" pitchFamily="34" charset="0"/>
                <a:cs typeface="Arial" pitchFamily="34" charset="0"/>
              </a:rPr>
              <a:t>   Птица рада весне, а младенец матери</a:t>
            </a:r>
          </a:p>
          <a:p>
            <a:r>
              <a:rPr lang="ru-RU" sz="5900" dirty="0" smtClean="0">
                <a:latin typeface="Arial" pitchFamily="34" charset="0"/>
                <a:cs typeface="Arial" pitchFamily="34" charset="0"/>
              </a:rPr>
              <a:t>2.    Сердце матери лучше солнца греет</a:t>
            </a:r>
          </a:p>
          <a:p>
            <a:r>
              <a:rPr lang="ru-RU" sz="5900" dirty="0" smtClean="0">
                <a:latin typeface="Arial" pitchFamily="34" charset="0"/>
                <a:cs typeface="Arial" pitchFamily="34" charset="0"/>
              </a:rPr>
              <a:t>3.     При солнышке тепло, при матушке добро</a:t>
            </a:r>
          </a:p>
          <a:p>
            <a:r>
              <a:rPr lang="ru-RU" sz="5900" dirty="0" smtClean="0">
                <a:latin typeface="Arial" pitchFamily="34" charset="0"/>
                <a:cs typeface="Arial" pitchFamily="34" charset="0"/>
              </a:rPr>
              <a:t>4.     Сердце матери отходчиво.</a:t>
            </a:r>
          </a:p>
          <a:p>
            <a:r>
              <a:rPr lang="ru-RU" sz="5900" dirty="0" smtClean="0">
                <a:latin typeface="Arial" pitchFamily="34" charset="0"/>
                <a:cs typeface="Arial" pitchFamily="34" charset="0"/>
              </a:rPr>
              <a:t>5.     Отцов много, а мать одна.</a:t>
            </a:r>
          </a:p>
          <a:p>
            <a:r>
              <a:rPr lang="ru-RU" sz="5900" dirty="0" smtClean="0">
                <a:latin typeface="Arial" pitchFamily="34" charset="0"/>
                <a:cs typeface="Arial" pitchFamily="34" charset="0"/>
              </a:rPr>
              <a:t>6.     Куда мать, туда и дитя.</a:t>
            </a:r>
          </a:p>
          <a:p>
            <a:endParaRPr lang="ru-RU" sz="6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1143000"/>
            <a:ext cx="4318106" cy="3078088"/>
          </a:xfrm>
        </p:spPr>
        <p:txBody>
          <a:bodyPr>
            <a:noAutofit/>
          </a:bodyPr>
          <a:lstStyle/>
          <a:p>
            <a:r>
              <a:rPr lang="ru-RU" sz="4800" i="1" u="sng" dirty="0" smtClean="0">
                <a:latin typeface="Arial" pitchFamily="34" charset="0"/>
                <a:cs typeface="Arial" pitchFamily="34" charset="0"/>
              </a:rPr>
              <a:t>Всем спасибо за работу</a:t>
            </a:r>
            <a:endParaRPr lang="ru-RU" sz="4800" i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i_27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192944" y="1041002"/>
            <a:ext cx="3147716" cy="42062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latin typeface="Arial" pitchFamily="34" charset="0"/>
                <a:cs typeface="Arial" pitchFamily="34" charset="0"/>
              </a:rPr>
              <a:t>Цели урока </a:t>
            </a:r>
            <a:endParaRPr lang="ru-RU" b="1" i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i="1" dirty="0" smtClean="0"/>
              <a:t>осмыслить роль матери и значение материнской любви в жизни человека;</a:t>
            </a:r>
            <a:endParaRPr lang="ru-RU" sz="2800" dirty="0" smtClean="0"/>
          </a:p>
          <a:p>
            <a:r>
              <a:rPr lang="ru-RU" sz="2800" i="1" dirty="0" smtClean="0"/>
              <a:t>показать, что автор может изобразить всё, что нас окружает: чувства человека, любовь к близким людям;</a:t>
            </a:r>
            <a:endParaRPr lang="ru-RU" sz="2800" dirty="0" smtClean="0"/>
          </a:p>
          <a:p>
            <a:r>
              <a:rPr lang="ru-RU" sz="2800" i="1" dirty="0" smtClean="0"/>
              <a:t>продолжить  работу над средствами изображения: над рифмами, над настроением.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Артикуляционная гимнастика</a:t>
            </a:r>
            <a:endParaRPr lang="ru-RU" sz="36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Читай по слогам, затем целыми словами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 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доб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та                       доброта</a:t>
            </a: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лю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бовь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                           любовь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 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же – ни –е              уважение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от–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зыв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чи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вость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        отзывчивость</a:t>
            </a:r>
          </a:p>
          <a:p>
            <a:pPr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>
              <a:buNone/>
            </a:pPr>
            <a:r>
              <a:rPr lang="ru-RU" sz="4800" b="1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Качества человека</a:t>
            </a:r>
            <a:endParaRPr lang="ru-RU" sz="4800" b="1" i="1" u="sng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Читай целыми словами </a:t>
            </a:r>
            <a:endParaRPr lang="ru-RU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Красивая, ласковая, нежная, умная, доброжелательная</a:t>
            </a:r>
            <a:endParaRPr lang="ru-RU" sz="6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День матери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нашей стране День матери начали праздновать относительно недавно, с 1998 года. Именно тогда Президент Российской Федерации официально установил ежегодную дату празднования Дня матери в России: последнее воскресение ноября.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645024"/>
            <a:ext cx="30480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88640"/>
            <a:ext cx="26670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611560" y="476672"/>
            <a:ext cx="488119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sz="3200" b="1" dirty="0" smtClean="0">
                <a:solidFill>
                  <a:srgbClr val="04617B"/>
                </a:solidFill>
                <a:latin typeface="Arial" pitchFamily="34" charset="0"/>
                <a:ea typeface="+mj-ea"/>
                <a:cs typeface="Arial" pitchFamily="34" charset="0"/>
              </a:rPr>
              <a:t>Бычок</a:t>
            </a:r>
            <a:br>
              <a:rPr lang="ru-RU" sz="3200" b="1" dirty="0" smtClean="0">
                <a:solidFill>
                  <a:srgbClr val="04617B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3200" dirty="0" smtClean="0">
                <a:solidFill>
                  <a:srgbClr val="04617B"/>
                </a:solidFill>
                <a:latin typeface="Arial" pitchFamily="34" charset="0"/>
                <a:ea typeface="+mj-ea"/>
                <a:cs typeface="Arial" pitchFamily="34" charset="0"/>
              </a:rPr>
              <a:t>Идёт бычок, качается,</a:t>
            </a:r>
            <a:br>
              <a:rPr lang="ru-RU" sz="3200" dirty="0" smtClean="0">
                <a:solidFill>
                  <a:srgbClr val="04617B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3200" dirty="0" smtClean="0">
                <a:solidFill>
                  <a:srgbClr val="04617B"/>
                </a:solidFill>
                <a:latin typeface="Arial" pitchFamily="34" charset="0"/>
                <a:ea typeface="+mj-ea"/>
                <a:cs typeface="Arial" pitchFamily="34" charset="0"/>
              </a:rPr>
              <a:t>Вздыхает на ходу:</a:t>
            </a:r>
            <a:br>
              <a:rPr lang="ru-RU" sz="3200" dirty="0" smtClean="0">
                <a:solidFill>
                  <a:srgbClr val="04617B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3200" dirty="0" smtClean="0">
                <a:solidFill>
                  <a:srgbClr val="04617B"/>
                </a:solidFill>
                <a:latin typeface="Arial" pitchFamily="34" charset="0"/>
                <a:ea typeface="+mj-ea"/>
                <a:cs typeface="Arial" pitchFamily="34" charset="0"/>
              </a:rPr>
              <a:t>- Ох, доска кончается,</a:t>
            </a:r>
            <a:br>
              <a:rPr lang="ru-RU" sz="3200" dirty="0" smtClean="0">
                <a:solidFill>
                  <a:srgbClr val="04617B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3200" dirty="0" smtClean="0">
                <a:solidFill>
                  <a:srgbClr val="04617B"/>
                </a:solidFill>
                <a:latin typeface="Arial" pitchFamily="34" charset="0"/>
                <a:ea typeface="+mj-ea"/>
                <a:cs typeface="Arial" pitchFamily="34" charset="0"/>
              </a:rPr>
              <a:t>Сейчас я упаду!</a:t>
            </a:r>
            <a:endParaRPr lang="ru-RU" sz="3200" dirty="0">
              <a:solidFill>
                <a:srgbClr val="04617B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4077072"/>
            <a:ext cx="47160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b="1" dirty="0" smtClean="0"/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Зайка</a:t>
            </a:r>
          </a:p>
          <a:p>
            <a:pPr>
              <a:buFontTx/>
              <a:buNone/>
            </a:pP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Зайку бросила хозяйка -</a:t>
            </a:r>
            <a:b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Под дождём остался зайка.</a:t>
            </a:r>
            <a:b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 скамейки слезть не мог,</a:t>
            </a:r>
            <a:b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Весь до ниточки промок.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Агния Львовна </a:t>
            </a:r>
            <a:r>
              <a:rPr lang="ru-RU" dirty="0" err="1" smtClean="0"/>
              <a:t>Барто</a:t>
            </a:r>
            <a:r>
              <a:rPr lang="ru-RU" dirty="0" smtClean="0"/>
              <a:t> 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14" descr="агн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2286000" cy="3048000"/>
          </a:xfrm>
          <a:prstGeom prst="rect">
            <a:avLst/>
          </a:prstGeom>
          <a:noFill/>
        </p:spPr>
      </p:pic>
      <p:pic>
        <p:nvPicPr>
          <p:cNvPr id="5" name="Picture 4" descr="б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908300"/>
            <a:ext cx="2603500" cy="3949700"/>
          </a:xfrm>
          <a:prstGeom prst="rect">
            <a:avLst/>
          </a:prstGeom>
          <a:noFill/>
        </p:spPr>
      </p:pic>
      <p:pic>
        <p:nvPicPr>
          <p:cNvPr id="6" name="Picture 5" descr="б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1772816"/>
            <a:ext cx="30353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1810544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7156648" cy="6123080"/>
          </a:xfrm>
        </p:spPr>
        <p:txBody>
          <a:bodyPr>
            <a:normAutofit fontScale="92500"/>
          </a:bodyPr>
          <a:lstStyle/>
          <a:p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Стихи Агнии Львовны веселые, а заставляют задуматься всерьез о том, как себя вести, каким человеком расти, как беречь всё живое, как относится к младшим и старшим. Агнию Львовну огорчают грубость, лень, хвастовство. Стихи </a:t>
            </a:r>
            <a:r>
              <a:rPr lang="ru-RU" sz="3200" b="1" i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А.Л.Барто</a:t>
            </a: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ведут нас из  детства во взрослую жизнь. Читайте произведения Агнии Львовны, учитесь  жить у её героев и  воспитывать свой характер.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урока: Агния Львовна </a:t>
            </a:r>
            <a:r>
              <a:rPr lang="ru-RU" dirty="0" err="1" smtClean="0"/>
              <a:t>Барто</a:t>
            </a:r>
            <a:r>
              <a:rPr lang="ru-RU" dirty="0" smtClean="0"/>
              <a:t> «Перед сном»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Цель урока 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     Познакомится с произведением А. Л. </a:t>
            </a:r>
            <a:r>
              <a:rPr lang="ru-RU" sz="2400" i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Барто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     Уметь работать с текстом произведения.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     Читать выразительно.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     Отвечать  верно на вопросы по тексту.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     Определять тему и главную мысль произведения.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249</TotalTime>
  <Words>289</Words>
  <Application>Microsoft Office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Урок литературного чтения                                2 «А» класс</vt:lpstr>
      <vt:lpstr>Цели урока </vt:lpstr>
      <vt:lpstr>Артикуляционная гимнастика</vt:lpstr>
      <vt:lpstr>Читай целыми словами </vt:lpstr>
      <vt:lpstr>День матери </vt:lpstr>
      <vt:lpstr> </vt:lpstr>
      <vt:lpstr>Агния Львовна Барто   </vt:lpstr>
      <vt:lpstr>Слайд 8</vt:lpstr>
      <vt:lpstr>Тема урока: Агния Львовна Барто «Перед сном» </vt:lpstr>
      <vt:lpstr> </vt:lpstr>
      <vt:lpstr>Коллизия </vt:lpstr>
      <vt:lpstr>Работа в тетрадях с. 81  </vt:lpstr>
      <vt:lpstr>          Работа в группах </vt:lpstr>
      <vt:lpstr>Всем спасибо за работу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литературного чтения                                2 «А» класс</dc:title>
  <dc:creator>1</dc:creator>
  <cp:lastModifiedBy>кабинет8 </cp:lastModifiedBy>
  <cp:revision>24</cp:revision>
  <dcterms:created xsi:type="dcterms:W3CDTF">2014-12-10T04:16:53Z</dcterms:created>
  <dcterms:modified xsi:type="dcterms:W3CDTF">2014-12-10T11:59:56Z</dcterms:modified>
</cp:coreProperties>
</file>