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8" r:id="rId3"/>
    <p:sldId id="269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72" y="-3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FACC3-7492-4D10-BDC1-9C2BD56976DF}" type="datetimeFigureOut">
              <a:rPr lang="ru-RU" smtClean="0"/>
              <a:pPr/>
              <a:t>07.04.2015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A071C-6E96-48D0-88EA-68E54D8B2E7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FACC3-7492-4D10-BDC1-9C2BD56976DF}" type="datetimeFigureOut">
              <a:rPr lang="ru-RU" smtClean="0"/>
              <a:pPr/>
              <a:t>07.04.2015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A071C-6E96-48D0-88EA-68E54D8B2E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FACC3-7492-4D10-BDC1-9C2BD56976DF}" type="datetimeFigureOut">
              <a:rPr lang="ru-RU" smtClean="0"/>
              <a:pPr/>
              <a:t>07.04.2015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A071C-6E96-48D0-88EA-68E54D8B2E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FACC3-7492-4D10-BDC1-9C2BD56976DF}" type="datetimeFigureOut">
              <a:rPr lang="ru-RU" smtClean="0"/>
              <a:pPr/>
              <a:t>07.04.2015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A071C-6E96-48D0-88EA-68E54D8B2E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FACC3-7492-4D10-BDC1-9C2BD56976DF}" type="datetimeFigureOut">
              <a:rPr lang="ru-RU" smtClean="0"/>
              <a:pPr/>
              <a:t>07.04.2015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FCBA071C-6E96-48D0-88EA-68E54D8B2E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FACC3-7492-4D10-BDC1-9C2BD56976DF}" type="datetimeFigureOut">
              <a:rPr lang="ru-RU" smtClean="0"/>
              <a:pPr/>
              <a:t>07.04.2015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A071C-6E96-48D0-88EA-68E54D8B2E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FACC3-7492-4D10-BDC1-9C2BD56976DF}" type="datetimeFigureOut">
              <a:rPr lang="ru-RU" smtClean="0"/>
              <a:pPr/>
              <a:t>07.04.2015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A071C-6E96-48D0-88EA-68E54D8B2E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FACC3-7492-4D10-BDC1-9C2BD56976DF}" type="datetimeFigureOut">
              <a:rPr lang="ru-RU" smtClean="0"/>
              <a:pPr/>
              <a:t>07.04.2015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A071C-6E96-48D0-88EA-68E54D8B2E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FACC3-7492-4D10-BDC1-9C2BD56976DF}" type="datetimeFigureOut">
              <a:rPr lang="ru-RU" smtClean="0"/>
              <a:pPr/>
              <a:t>07.04.2015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A071C-6E96-48D0-88EA-68E54D8B2E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FACC3-7492-4D10-BDC1-9C2BD56976DF}" type="datetimeFigureOut">
              <a:rPr lang="ru-RU" smtClean="0"/>
              <a:pPr/>
              <a:t>07.04.2015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A071C-6E96-48D0-88EA-68E54D8B2E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FACC3-7492-4D10-BDC1-9C2BD56976DF}" type="datetimeFigureOut">
              <a:rPr lang="ru-RU" smtClean="0"/>
              <a:pPr/>
              <a:t>07.04.2015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A071C-6E96-48D0-88EA-68E54D8B2E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7CFACC3-7492-4D10-BDC1-9C2BD56976DF}" type="datetimeFigureOut">
              <a:rPr lang="ru-RU" smtClean="0"/>
              <a:pPr/>
              <a:t>07.04.2015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CBA071C-6E96-48D0-88EA-68E54D8B2E7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МУСОР РЯДОМ С НАМИ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Фотосессия  с  мест «отдыха» жителей города Кузнецк - 12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434251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Акция\материалы конференции\фото мусора по городку\IMG_481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 берегу живописного озера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620122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Акция\материалы конференции\фото мусора по городку\IMG_48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 скамейкой на стадионе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866534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Обращение к жителям: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latin typeface="Constantia" pitchFamily="18" charset="0"/>
              </a:rPr>
              <a:t>Да, возможно изменить тенденцию увеличения выброшенного мусора каждый отдельный житель городка не </a:t>
            </a:r>
            <a:r>
              <a:rPr lang="ru-RU" dirty="0" smtClean="0">
                <a:latin typeface="Constantia" pitchFamily="18" charset="0"/>
              </a:rPr>
              <a:t>может.</a:t>
            </a:r>
          </a:p>
          <a:p>
            <a:pPr marL="137160" indent="0">
              <a:buNone/>
            </a:pPr>
            <a:endParaRPr lang="ru-RU" dirty="0" smtClean="0">
              <a:latin typeface="Constantia" pitchFamily="18" charset="0"/>
            </a:endParaRPr>
          </a:p>
          <a:p>
            <a:r>
              <a:rPr lang="ru-RU" dirty="0" smtClean="0">
                <a:latin typeface="Constantia" pitchFamily="18" charset="0"/>
              </a:rPr>
              <a:t> Но </a:t>
            </a:r>
            <a:r>
              <a:rPr lang="ru-RU" dirty="0">
                <a:latin typeface="Constantia" pitchFamily="18" charset="0"/>
              </a:rPr>
              <a:t>в </a:t>
            </a:r>
            <a:r>
              <a:rPr lang="ru-RU" dirty="0" smtClean="0">
                <a:latin typeface="Constantia" pitchFamily="18" charset="0"/>
              </a:rPr>
              <a:t>наших </a:t>
            </a:r>
            <a:r>
              <a:rPr lang="ru-RU" dirty="0">
                <a:latin typeface="Constantia" pitchFamily="18" charset="0"/>
              </a:rPr>
              <a:t>силах перестать бросать мусор себе под ноги, загрязняя в первую очередь свой родной  и любимый  город Кузнецк -12.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071753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latin typeface="Constantia" pitchFamily="18" charset="0"/>
              </a:rPr>
              <a:t>В </a:t>
            </a:r>
            <a:r>
              <a:rPr lang="ru-RU" dirty="0" smtClean="0">
                <a:latin typeface="Constantia" pitchFamily="18" charset="0"/>
              </a:rPr>
              <a:t>нашем городке </a:t>
            </a:r>
            <a:r>
              <a:rPr lang="ru-RU" dirty="0">
                <a:latin typeface="Constantia" pitchFamily="18" charset="0"/>
              </a:rPr>
              <a:t>существует такая проблема, как неорганизованный выброс мусора. Мы не редко становимся свидетелями того, как мусор выбрасывается не в урны или специальные контейнеры, а прямо под ноги или в </a:t>
            </a:r>
            <a:r>
              <a:rPr lang="ru-RU" dirty="0" smtClean="0">
                <a:latin typeface="Constantia" pitchFamily="18" charset="0"/>
              </a:rPr>
              <a:t>кусты.</a:t>
            </a:r>
          </a:p>
          <a:p>
            <a:r>
              <a:rPr lang="ru-RU" dirty="0" smtClean="0">
                <a:latin typeface="Constantia" pitchFamily="18" charset="0"/>
              </a:rPr>
              <a:t>Предлагаем пройтись по местам отдыха  наших горожан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390961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_479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260648"/>
            <a:ext cx="8640960" cy="6597352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5192" y="534968"/>
            <a:ext cx="8229600" cy="6048712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Constantia" pitchFamily="18" charset="0"/>
              </a:rPr>
              <a:t>Каждый человек </a:t>
            </a:r>
            <a:r>
              <a:rPr lang="ru-RU" dirty="0">
                <a:latin typeface="Constantia" pitchFamily="18" charset="0"/>
              </a:rPr>
              <a:t>выбрасывает в год около 400 кг бытовых отходов, </a:t>
            </a:r>
            <a:r>
              <a:rPr lang="ru-RU" dirty="0" smtClean="0">
                <a:latin typeface="Constantia" pitchFamily="18" charset="0"/>
              </a:rPr>
              <a:t> </a:t>
            </a:r>
            <a:r>
              <a:rPr lang="ru-RU" dirty="0">
                <a:latin typeface="Constantia" pitchFamily="18" charset="0"/>
              </a:rPr>
              <a:t>которые содержат пищевые отходы – </a:t>
            </a:r>
            <a:r>
              <a:rPr lang="ru-RU" dirty="0" smtClean="0">
                <a:latin typeface="Constantia" pitchFamily="18" charset="0"/>
              </a:rPr>
              <a:t>40%, </a:t>
            </a:r>
            <a:r>
              <a:rPr lang="ru-RU" dirty="0">
                <a:latin typeface="Constantia" pitchFamily="18" charset="0"/>
              </a:rPr>
              <a:t>макулатуру – 15%, текстиль – 5%, древесину – 5%, бытовую технику – </a:t>
            </a:r>
            <a:r>
              <a:rPr lang="ru-RU" dirty="0" smtClean="0">
                <a:latin typeface="Constantia" pitchFamily="18" charset="0"/>
              </a:rPr>
              <a:t>0,5%, </a:t>
            </a:r>
            <a:r>
              <a:rPr lang="ru-RU" dirty="0">
                <a:latin typeface="Constantia" pitchFamily="18" charset="0"/>
              </a:rPr>
              <a:t>пластик – </a:t>
            </a:r>
            <a:r>
              <a:rPr lang="ru-RU" dirty="0" smtClean="0">
                <a:latin typeface="Constantia" pitchFamily="18" charset="0"/>
              </a:rPr>
              <a:t>20</a:t>
            </a:r>
            <a:r>
              <a:rPr lang="ru-RU" dirty="0">
                <a:latin typeface="Constantia" pitchFamily="18" charset="0"/>
              </a:rPr>
              <a:t>%, металлолом – 3%, стекло – 3</a:t>
            </a:r>
            <a:r>
              <a:rPr lang="ru-RU" dirty="0" smtClean="0">
                <a:latin typeface="Constantia" pitchFamily="18" charset="0"/>
              </a:rPr>
              <a:t>%. </a:t>
            </a:r>
            <a:r>
              <a:rPr lang="ru-RU" dirty="0">
                <a:latin typeface="Constantia" pitchFamily="18" charset="0"/>
              </a:rPr>
              <a:t>И это только мусор, попавший на свалки. </a:t>
            </a:r>
            <a:endParaRPr lang="ru-RU" dirty="0" smtClean="0">
              <a:latin typeface="Constantia" pitchFamily="18" charset="0"/>
            </a:endParaRPr>
          </a:p>
          <a:p>
            <a:endParaRPr lang="ru-RU" dirty="0" smtClean="0">
              <a:latin typeface="Constantia" pitchFamily="18" charset="0"/>
            </a:endParaRPr>
          </a:p>
          <a:p>
            <a:endParaRPr lang="ru-RU" dirty="0">
              <a:latin typeface="Constantia" pitchFamily="18" charset="0"/>
            </a:endParaRPr>
          </a:p>
          <a:p>
            <a:r>
              <a:rPr lang="ru-RU" dirty="0" smtClean="0">
                <a:latin typeface="Constantia" pitchFamily="18" charset="0"/>
              </a:rPr>
              <a:t>А </a:t>
            </a:r>
            <a:r>
              <a:rPr lang="ru-RU" dirty="0">
                <a:latin typeface="Constantia" pitchFamily="18" charset="0"/>
              </a:rPr>
              <a:t>сколько такого </a:t>
            </a:r>
            <a:r>
              <a:rPr lang="ru-RU" dirty="0" smtClean="0">
                <a:latin typeface="Constantia" pitchFamily="18" charset="0"/>
              </a:rPr>
              <a:t> </a:t>
            </a:r>
            <a:r>
              <a:rPr lang="ru-RU" dirty="0">
                <a:latin typeface="Constantia" pitchFamily="18" charset="0"/>
              </a:rPr>
              <a:t>мусора </a:t>
            </a:r>
            <a:r>
              <a:rPr lang="ru-RU" dirty="0" smtClean="0">
                <a:latin typeface="Constantia" pitchFamily="18" charset="0"/>
              </a:rPr>
              <a:t>выбрасывается в </a:t>
            </a:r>
            <a:r>
              <a:rPr lang="ru-RU" dirty="0">
                <a:latin typeface="Constantia" pitchFamily="18" charset="0"/>
              </a:rPr>
              <a:t>лесополосе, на обочинах дорог и </a:t>
            </a:r>
            <a:r>
              <a:rPr lang="ru-RU" dirty="0" smtClean="0">
                <a:latin typeface="Constantia" pitchFamily="18" charset="0"/>
              </a:rPr>
              <a:t>других местах?  Давайте посмотрим! </a:t>
            </a:r>
            <a:r>
              <a:rPr lang="ru-RU" dirty="0">
                <a:latin typeface="Constantia" pitchFamily="18" charset="0"/>
              </a:rPr>
              <a:t/>
            </a:r>
            <a:br>
              <a:rPr lang="ru-RU" dirty="0">
                <a:latin typeface="Constantia" pitchFamily="18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814531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Акция\материалы конференции\фото мусора по городку\IMG_479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5157192"/>
            <a:ext cx="8229600" cy="1143000"/>
          </a:xfrm>
        </p:spPr>
        <p:txBody>
          <a:bodyPr/>
          <a:lstStyle/>
          <a:p>
            <a:r>
              <a:rPr lang="ru-RU" dirty="0" smtClean="0"/>
              <a:t>У Дома офицеров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595303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Акция\материалы конференции\фото мусора по городку\IMG_479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 домом офицеров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77025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Акция\материалы конференции\фото мусора по городку\IMG_480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Павильон «Сура»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985302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Акция\материалы конференции\фото мусора по городку\IMG_480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413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Дорожка к стадиону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983600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Акция\материалы конференции\фото мусора по городку\IMG_479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9144000" cy="67413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 лесочке за кафе «Улей» </a:t>
            </a:r>
          </a:p>
        </p:txBody>
      </p:sp>
    </p:spTree>
    <p:extLst>
      <p:ext uri="{BB962C8B-B14F-4D97-AF65-F5344CB8AC3E}">
        <p14:creationId xmlns="" xmlns:p14="http://schemas.microsoft.com/office/powerpoint/2010/main" val="3076311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Акция\материалы конференции\фото мусора по городку\IMG_480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 дороге в гаражи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685479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100</TotalTime>
  <Words>209</Words>
  <Application>Microsoft Office PowerPoint</Application>
  <PresentationFormat>Экран (4:3)</PresentationFormat>
  <Paragraphs>20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Апекс</vt:lpstr>
      <vt:lpstr>МУСОР РЯДОМ С НАМИ</vt:lpstr>
      <vt:lpstr>Слайд 2</vt:lpstr>
      <vt:lpstr>Слайд 3</vt:lpstr>
      <vt:lpstr>У Дома офицеров</vt:lpstr>
      <vt:lpstr>За домом офицеров</vt:lpstr>
      <vt:lpstr>Павильон «Сура»</vt:lpstr>
      <vt:lpstr>Дорожка к стадиону</vt:lpstr>
      <vt:lpstr>В лесочке за кафе «Улей» </vt:lpstr>
      <vt:lpstr>По дороге в гаражи</vt:lpstr>
      <vt:lpstr>На берегу живописного озера</vt:lpstr>
      <vt:lpstr>За скамейкой на стадионе</vt:lpstr>
      <vt:lpstr>Обращение к жителям: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МУСОР РЯДОМ С НАМИ</dc:title>
  <dc:creator>1</dc:creator>
  <cp:lastModifiedBy>school-rad</cp:lastModifiedBy>
  <cp:revision>22</cp:revision>
  <dcterms:created xsi:type="dcterms:W3CDTF">2014-02-25T16:53:21Z</dcterms:created>
  <dcterms:modified xsi:type="dcterms:W3CDTF">2015-04-07T08:35:33Z</dcterms:modified>
</cp:coreProperties>
</file>