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3ED-2D59-4F70-B17F-7BF9CE7BFD8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6DCB-A70B-49B9-A8E0-4FA998B085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3ED-2D59-4F70-B17F-7BF9CE7BFD8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6DCB-A70B-49B9-A8E0-4FA998B0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3ED-2D59-4F70-B17F-7BF9CE7BFD8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6DCB-A70B-49B9-A8E0-4FA998B0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3ED-2D59-4F70-B17F-7BF9CE7BFD8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6DCB-A70B-49B9-A8E0-4FA998B0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3ED-2D59-4F70-B17F-7BF9CE7BFD8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4B6DCB-A70B-49B9-A8E0-4FA998B0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3ED-2D59-4F70-B17F-7BF9CE7BFD8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6DCB-A70B-49B9-A8E0-4FA998B0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3ED-2D59-4F70-B17F-7BF9CE7BFD8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6DCB-A70B-49B9-A8E0-4FA998B0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3ED-2D59-4F70-B17F-7BF9CE7BFD8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6DCB-A70B-49B9-A8E0-4FA998B0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3ED-2D59-4F70-B17F-7BF9CE7BFD8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6DCB-A70B-49B9-A8E0-4FA998B0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3ED-2D59-4F70-B17F-7BF9CE7BFD8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6DCB-A70B-49B9-A8E0-4FA998B0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3ED-2D59-4F70-B17F-7BF9CE7BFD8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6DCB-A70B-49B9-A8E0-4FA998B0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CF13ED-2D59-4F70-B17F-7BF9CE7BFD83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4B6DCB-A70B-49B9-A8E0-4FA998B0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Новая папка\DSC032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7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725144"/>
            <a:ext cx="8964488" cy="21328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>
                <a:solidFill>
                  <a:srgbClr val="FFFF00"/>
                </a:solidFill>
              </a:rPr>
              <a:t>«Планета  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в пластиковой упаковке»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956" y="54717"/>
            <a:ext cx="8229600" cy="84517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Конференция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42413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0c11f6ed47ba1e94d66c1fc52e006c4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37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Новая папка\DSC04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07" y="0"/>
            <a:ext cx="475299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Новая папка\DSC048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03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73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Новая папка\DSC04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94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Новая папка\DSC05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21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Новая папка\DSC04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03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0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988dcfbe31f31f943422f6288c15cd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1934" cy="305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98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7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Конференция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«Планета   в пластиковой упаковке»</dc:title>
  <dc:creator>1</dc:creator>
  <cp:lastModifiedBy>school-rad</cp:lastModifiedBy>
  <cp:revision>14</cp:revision>
  <dcterms:created xsi:type="dcterms:W3CDTF">2014-04-14T12:58:38Z</dcterms:created>
  <dcterms:modified xsi:type="dcterms:W3CDTF">2015-04-07T08:35:00Z</dcterms:modified>
</cp:coreProperties>
</file>