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28604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ГБОУ   ООШ № 15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«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и семья, взаимодействие и сотрудничество в </a:t>
            </a:r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lang="ru-RU" sz="40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ФГОС ДО»</a:t>
            </a:r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«</a:t>
            </a:r>
            <a:r>
              <a:rPr lang="ru-RU" sz="4400" b="1" dirty="0" smtClean="0">
                <a:solidFill>
                  <a:schemeClr val="tx2"/>
                </a:solidFill>
              </a:rPr>
              <a:t>Образовательная программа</a:t>
            </a:r>
            <a:r>
              <a:rPr lang="ru-RU" sz="4400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Старший воспитатель Ломова Е.А.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24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DOU7\Pictures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459" y="500042"/>
            <a:ext cx="7812963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DOU7\Pictures\Рисунок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82" y="428736"/>
            <a:ext cx="8003346" cy="6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DOU7\Pictures\Рисунок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82" y="375174"/>
            <a:ext cx="8074784" cy="605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DOU7\Pictures\Рисунок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735"/>
            <a:ext cx="8072494" cy="605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DOU7\Pictures\Рисунок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5173"/>
            <a:ext cx="7929618" cy="594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MDOU7\Pictures\Рисунок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00" y="428604"/>
            <a:ext cx="809880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MDOU7\Pictures\Рисунок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611"/>
            <a:ext cx="8072494" cy="605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MDOU7\Pictures\Рисунок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99" y="428604"/>
            <a:ext cx="809880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MDOU7\Pictures\Рисунок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82" y="375174"/>
            <a:ext cx="8074784" cy="605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MDOU7\Pictures\Рисунок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899" y="428604"/>
            <a:ext cx="8098803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DOU7\Pictures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22" y="321612"/>
            <a:ext cx="8336782" cy="625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MDOU7\Pictures\Рисунок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2297"/>
            <a:ext cx="7715304" cy="5784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MDOU7\Pictures\Рисунок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500042"/>
            <a:ext cx="7905950" cy="592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MDOU7\Pictures\Рисунок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239386" cy="617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42852"/>
            <a:ext cx="85725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и технологии специально организованной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70"/>
          <a:ext cx="8358245" cy="5411190"/>
        </p:xfrm>
        <a:graphic>
          <a:graphicData uri="http://schemas.openxmlformats.org/drawingml/2006/table">
            <a:tbl>
              <a:tblPr/>
              <a:tblGrid>
                <a:gridCol w="1492543"/>
                <a:gridCol w="2611952"/>
                <a:gridCol w="4253750"/>
              </a:tblGrid>
              <a:tr h="207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Образовательная область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«Программа воспитания и обучения в детском саду»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под редакцией М.А.Васильевой,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В.В.Гербовой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Т.С.Комаровой.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Допущено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науки Российской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М.Л.Лазарев. Оздоровительно-развивающая программа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Здравствуй!»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Допущено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Российской Федерации 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Л.И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Физкультурные занятия в детском саду. Вторая младшая группа. Конспекты занятий.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Допущено 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науки Российской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Федерации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Л.И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Физкультурные занятия с детьми 4-5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лет.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Рекомендовано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изданию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Управлением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дошкольному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воспитанию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Министерства просвещения РСФСР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Л.И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Физкультурные занятия с детьми 5-6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лет.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Рекомендовано Управлением по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дошкольному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воспитанию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Министерства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просвещения РСФСР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Л.И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Физкультурные занятия с детьми 6-7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лет.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Рекомендовано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Управлением по дошкольному воспитанию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Министерства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просвещения РСФСР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357166"/>
          <a:ext cx="8072495" cy="5254015"/>
        </p:xfrm>
        <a:graphic>
          <a:graphicData uri="http://schemas.openxmlformats.org/drawingml/2006/table">
            <a:tbl>
              <a:tblPr/>
              <a:tblGrid>
                <a:gridCol w="1420161"/>
                <a:gridCol w="2242359"/>
                <a:gridCol w="4409975"/>
              </a:tblGrid>
              <a:tr h="58952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Ребенок и окружающий мир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Ознакомление с предметным окружением и явлениями общественной жизни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«Программа воспитания и обучения в детском саду»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под редакцией М.А.Васильевой,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В.В.Гербовой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Т.С.Комаровой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Допущено 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науки Российской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1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Алешина Н.В. Ознакомление дошкольников с окружающим и социальной действительностью. Младшая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Алешина Н.В. Ознакомление дошкольников с окружающим и социальной действительностью. Средняя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группа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3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Алешина Н.В. Ознакомление дошкольников с окружающим и социальной действительностью. Старшая и подготовительная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элементарных экологических представлений</a:t>
                      </a:r>
                      <a:endParaRPr lang="ru-RU" sz="14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1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Технологии: 1.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Воронкевич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О.А. Добро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пожаловать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экологию! Перспективный план работы по формированию экологической культуры у детей младшего и среднего дошкольного возраста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Бондаренко Т.М. Экологические занятия с детьми 5-6лет: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Практическое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пособие для воспитателей и методистов ДОУ.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Бондаренко Т.М. Экологические занятия с детьми 6-7 лет: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Практическое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пособие для воспитателей и методистов ДОУ.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737" marR="4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7" y="496036"/>
          <a:ext cx="7929619" cy="5512807"/>
        </p:xfrm>
        <a:graphic>
          <a:graphicData uri="http://schemas.openxmlformats.org/drawingml/2006/table">
            <a:tbl>
              <a:tblPr/>
              <a:tblGrid>
                <a:gridCol w="1321603"/>
                <a:gridCol w="1964546"/>
                <a:gridCol w="1214446"/>
                <a:gridCol w="3429024"/>
              </a:tblGrid>
              <a:tr h="2433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Формирование элементарных математических представлений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23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1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Л.Г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Петерсон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Программа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математического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развития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дошкольного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возраста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в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системе «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Школа-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2000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Л.Г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Петерсон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Е.Е.Кочемасова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Игралочка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Практический курс математики для дошкольников.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Л.Г.Петерсон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Н.П.Холина. Раз – ступенька, два – ступенька… Практический курс математики для дошкольников. Методические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Конструирование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2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«Программа воспитания и обучения в детском саду»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/ под редакцией М.А.Васильевой,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В.В.Гербовой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Т.С.Комаровой.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Допущено 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науки Российской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Куцакова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Л.В.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Конструирование и художественный труд в детском саду: 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и конспекты занятий с 1 года до 7 лет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Рекомендовано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Министерством общего и профессионального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Куцакова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Л.В. Конструирование и художественный труд в детском саду: Программа и </a:t>
                      </a: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конспекты </a:t>
                      </a:r>
                      <a:r>
                        <a:rPr lang="ru-RU" sz="140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занятий.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6" marR="63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5"/>
          <a:ext cx="8143932" cy="6371963"/>
        </p:xfrm>
        <a:graphic>
          <a:graphicData uri="http://schemas.openxmlformats.org/drawingml/2006/table">
            <a:tbl>
              <a:tblPr/>
              <a:tblGrid>
                <a:gridCol w="1469265"/>
                <a:gridCol w="1538854"/>
                <a:gridCol w="293475"/>
                <a:gridCol w="1540744"/>
                <a:gridCol w="3301594"/>
              </a:tblGrid>
              <a:tr h="178534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КОММУНИКАЦИЯ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Развитие речи</a:t>
                      </a:r>
                      <a:endParaRPr lang="ru-RU" sz="10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7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«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по развитию речи детей дошкольного возраста в детском саду»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Одобрена Федеральным </a:t>
                      </a:r>
                      <a:r>
                        <a:rPr lang="ru-RU" sz="12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экспертным </a:t>
                      </a: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советом по общему образованию Министерства </a:t>
                      </a:r>
                      <a:endParaRPr lang="ru-RU" sz="1200" b="1" i="1" dirty="0" smtClean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образования </a:t>
                      </a: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Ушакова О.С., Струнина Е.М. Развитие речи детей 3-4 лет: Программа. Методические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Конспекты занятий. Игры и упражнения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Ушакова О.С., Струнина Е.М. Развитие речи детей 4-5 лет: Программа. Методические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Конспекты занятий. Игры и упражнения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Ушакова О.С., Струнина Е.М.. Развитие речи детей 5-6 лет: Программа. Методические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Конспекты занятий. Игры и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упражнения.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Ушакова О.С., Струнина Е.М. Развитие речи детей 6-7 лет: Программа. Методические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Конспекты занятий. Игры и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упражнения.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Грамота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«Программа воспитания и обучения в детском саду»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/под редакцией М.А.Васильевой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В.В.Гербовой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Т.С.Комаровой.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Допущено Министерством образования и науки Российской Федерации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Обучение дошкольников грамоте: Методическое пособие /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Л.Е.Журова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Н.С.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Варенцова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Н.В.Дурова, Л.Н.Невская / под ред.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Н.В.Дуровой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(«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Дошкольное воспитание и обучение» - приложение к журналу «Воспитание школьников», вып.103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Развитие коммуникативных навыков у детей </a:t>
                      </a:r>
                      <a:endParaRPr lang="ru-RU" sz="12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Князева О.Л.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«Я, ты, мы».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социально-эмоционального развития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дошкольников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Рекомендовано Министерством образования РФ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Формирование коммуникативных навыков у детей 3-7 лет: модели комплексных занятий / авт.-сост. Ю.В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Полякевич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Г.Н.Осинина.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Бычкова С.С. Формирование умения общения со сверстниками у старших дошкольников: Методические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воспитателей и методистов дошкольных 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 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учреждений.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Шахманова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А.Ш. Социальное развитие детей старшего дошкольного возраста  в условиях дефицита общения с родителями. Программа. Тематическое планирование и конспекты занятий.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7" marR="10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500042"/>
          <a:ext cx="8143933" cy="4286280"/>
        </p:xfrm>
        <a:graphic>
          <a:graphicData uri="http://schemas.openxmlformats.org/drawingml/2006/table">
            <a:tbl>
              <a:tblPr/>
              <a:tblGrid>
                <a:gridCol w="2197726"/>
                <a:gridCol w="1301617"/>
                <a:gridCol w="4644590"/>
              </a:tblGrid>
              <a:tr h="4286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ЛИТЕРАТУРЫ</a:t>
                      </a:r>
                      <a:endParaRPr lang="ru-RU" sz="1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Технологии: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Ушакова О.С., Струнина Е.М.. Развитие речи детей 3-4 лет: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Программа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Методические рекомендации. Конспекты занятий. Игры и упражнения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Ушакова О.С., Струнина Е.М. Развитие речи детей 4-5 лет: Программа. Методические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Конспекты занятий. Игры и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упражнения.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Ушакова О.С., Струнина Е.М. Развитие речи детей 5-6 лет: Программа. Методические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Конспекты занятий. Игры и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упражнения.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dirty="0" smtClean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Ушакова О.С., Струнина Е.М. Развитие речи детей 6-7 лет: Программа. Методические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рекомендации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Конспекты занятий. Игры и упражнения. </a:t>
                      </a: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714356"/>
          <a:ext cx="8143932" cy="4929222"/>
        </p:xfrm>
        <a:graphic>
          <a:graphicData uri="http://schemas.openxmlformats.org/drawingml/2006/table">
            <a:tbl>
              <a:tblPr/>
              <a:tblGrid>
                <a:gridCol w="1960854"/>
                <a:gridCol w="2652663"/>
                <a:gridCol w="3530415"/>
              </a:tblGrid>
              <a:tr h="4929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en-US" sz="14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УДОЖЕСТВЕННОЕ ТВОРЧЕСТВО</a:t>
                      </a:r>
                      <a:endParaRPr lang="ru-RU" sz="14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13" marR="5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Лыкова И.А. «Цветные ладошки: </a:t>
                      </a:r>
                      <a:endParaRPr lang="ru-RU" sz="14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Программа художественного вос-питания, обучения и развития детей 2-7 лет». </a:t>
                      </a:r>
                      <a:endParaRPr lang="ru-RU" sz="14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Рекомендована Ученым Советом Федерального государственного образовательного учреждения Ака-демия повышения квалификации и профессиональной переподготовки работников образования</a:t>
                      </a:r>
                      <a:endParaRPr lang="ru-RU" sz="140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13" marR="5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Лыкова И.А. Изобразительная деятельность в детском саду: планирование, конспекты занятий, методические рекомендации. Младшая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Лыкова И.А. Изобразительная деятельность в детском саду: планирование, конспекты занятий, методические рекомендации.  Средняя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Лыкова И.А. Изобразительная деятельность в детском саду: планирование, конспекты занятий, методические рекомендации. Старшая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Лыкова И.А. Изобразительная деятельность в детском саду: планирование, конспекты занятий, методические рекомендации.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 группа.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lang="ru-RU" sz="14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13" marR="50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000108"/>
          <a:ext cx="6929486" cy="4143404"/>
        </p:xfrm>
        <a:graphic>
          <a:graphicData uri="http://schemas.openxmlformats.org/drawingml/2006/table">
            <a:tbl>
              <a:tblPr/>
              <a:tblGrid>
                <a:gridCol w="2945196"/>
                <a:gridCol w="3984290"/>
              </a:tblGrid>
              <a:tr h="41434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МУЗЫКА</a:t>
                      </a:r>
                      <a:endParaRPr lang="ru-RU" sz="140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«Программа воспитания и обучения в детском саду»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под редакцией М.А.Васильевой, </a:t>
                      </a:r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В.В.Гербовой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Т.С.Комаровой.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Допущено Министерством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науки Российской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Федерации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1400" dirty="0" err="1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Радынова</a:t>
                      </a:r>
                      <a:r>
                        <a:rPr lang="ru-RU" sz="14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О.П.. Программа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«Музыкальные шедевры»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Рекомендована Министерством общего и профессионального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1400" b="1" i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РФ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DOU7\Pictures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88" y="357166"/>
            <a:ext cx="809870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MDOU7\Pictures\Рисунок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428604"/>
            <a:ext cx="7858354" cy="589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Users\MDOU7\Pictures\Рисунок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79" y="428604"/>
            <a:ext cx="800352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DOU7\Pictures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57166"/>
            <a:ext cx="8025072" cy="601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DOU7\Pictures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5173"/>
            <a:ext cx="8072494" cy="605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DOU7\Pictures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66"/>
            <a:ext cx="8167948" cy="6124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DOU7\Pictures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79" y="500042"/>
            <a:ext cx="7908243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DOU7\Pictures\Рисунок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4"/>
            <a:ext cx="7929792" cy="594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DOU7\Pictures\Рисуно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428604"/>
            <a:ext cx="7929792" cy="594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5B63B7"/>
      </a:dk1>
      <a:lt1>
        <a:srgbClr val="ACCBF9"/>
      </a:lt1>
      <a:dk2>
        <a:srgbClr val="0E57C4"/>
      </a:dk2>
      <a:lt2>
        <a:srgbClr val="FFFFFF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0E57C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476</TotalTime>
  <Words>1074</Words>
  <Application>Microsoft Office PowerPoint</Application>
  <PresentationFormat>Экран (4:3)</PresentationFormat>
  <Paragraphs>97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46</cp:revision>
  <dcterms:created xsi:type="dcterms:W3CDTF">2015-03-26T18:34:41Z</dcterms:created>
  <dcterms:modified xsi:type="dcterms:W3CDTF">2015-04-08T17:10:30Z</dcterms:modified>
</cp:coreProperties>
</file>