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E97F7-1520-4882-965C-DF6D51FF3D35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F6B3C-6046-43E5-A4A9-6078F2F113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171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F6B3C-6046-43E5-A4A9-6078F2F113B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932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CEA7-1771-4061-B883-E09AEF07B505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8993-7D84-4D96-A8B8-D004AFF0258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CEA7-1771-4061-B883-E09AEF07B505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8993-7D84-4D96-A8B8-D004AFF025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CEA7-1771-4061-B883-E09AEF07B505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8993-7D84-4D96-A8B8-D004AFF025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CEA7-1771-4061-B883-E09AEF07B505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8993-7D84-4D96-A8B8-D004AFF025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CEA7-1771-4061-B883-E09AEF07B505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8A18993-7D84-4D96-A8B8-D004AFF0258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CEA7-1771-4061-B883-E09AEF07B505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8993-7D84-4D96-A8B8-D004AFF025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CEA7-1771-4061-B883-E09AEF07B505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8993-7D84-4D96-A8B8-D004AFF025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CEA7-1771-4061-B883-E09AEF07B505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8993-7D84-4D96-A8B8-D004AFF025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CEA7-1771-4061-B883-E09AEF07B505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8993-7D84-4D96-A8B8-D004AFF025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CEA7-1771-4061-B883-E09AEF07B505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8993-7D84-4D96-A8B8-D004AFF025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CEA7-1771-4061-B883-E09AEF07B505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8993-7D84-4D96-A8B8-D004AFF025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37BCEA7-1771-4061-B883-E09AEF07B505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8A18993-7D84-4D96-A8B8-D004AFF0258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Тема: «Решение комбинаторных задач».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i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Задачи:</a:t>
            </a: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589280" algn="l"/>
              </a:tabLst>
            </a:pPr>
            <a:r>
              <a:rPr lang="ru-RU" sz="2000" b="1" i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решать простейшие комбинаторные задачи.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589280" algn="l"/>
              </a:tabLst>
            </a:pPr>
            <a:r>
              <a:rPr lang="ru-RU" b="1" i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формировать познавательный интерес к  предмету; мировоззрение учащихся.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571500" algn="l"/>
              </a:tabLst>
            </a:pPr>
            <a:r>
              <a:rPr lang="ru-RU" b="1" i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Развитие речи; логического и творческого мышления;</a:t>
            </a:r>
          </a:p>
          <a:p>
            <a:endParaRPr lang="ru-RU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92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620688"/>
            <a:ext cx="6624736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0721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/>
          </a:bodyPr>
          <a:lstStyle/>
          <a:p>
            <a:r>
              <a:rPr lang="ru-RU" i="1" dirty="0">
                <a:solidFill>
                  <a:srgbClr val="002060"/>
                </a:solidFill>
                <a:effectLst/>
              </a:rPr>
              <a:t>Комбинаторная задача – задача, в которой идет речь о тех или иных  комбинациях объектов.</a:t>
            </a:r>
            <a:br>
              <a:rPr lang="ru-RU" i="1" dirty="0">
                <a:solidFill>
                  <a:srgbClr val="002060"/>
                </a:solidFill>
                <a:effectLst/>
              </a:rPr>
            </a:br>
            <a:endParaRPr lang="ru-RU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357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5" b="1855"/>
          <a:stretch>
            <a:fillRect/>
          </a:stretch>
        </p:blipFill>
        <p:spPr bwMode="auto">
          <a:xfrm>
            <a:off x="323528" y="332656"/>
            <a:ext cx="8496944" cy="61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4500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" t="10141" r="2443" b="18666"/>
          <a:stretch>
            <a:fillRect/>
          </a:stretch>
        </p:blipFill>
        <p:spPr bwMode="auto">
          <a:xfrm>
            <a:off x="323528" y="332656"/>
            <a:ext cx="8496944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3520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Способы решения комбинаторных задач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Таблица вариантов</a:t>
            </a:r>
          </a:p>
          <a:p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336628"/>
              </p:ext>
            </p:extLst>
          </p:nvPr>
        </p:nvGraphicFramePr>
        <p:xfrm>
          <a:off x="971600" y="2564904"/>
          <a:ext cx="7200800" cy="32403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600400"/>
                <a:gridCol w="3600400"/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</a:rPr>
                        <a:t>КБС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</a:rPr>
                        <a:t>КСБ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БСК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БКС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СБК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</a:rPr>
                        <a:t>СКБ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32025" y="34051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051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Способы решения комбинаторных задач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Дерево вариантов</a:t>
            </a:r>
          </a:p>
          <a:p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5629" y="2492896"/>
            <a:ext cx="2016224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красный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19872" y="2492896"/>
            <a:ext cx="208823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белый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88224" y="2492896"/>
            <a:ext cx="21602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синий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323528" y="2950096"/>
            <a:ext cx="504056" cy="5486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1619672" y="2950096"/>
            <a:ext cx="576064" cy="5486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3419872" y="2950096"/>
            <a:ext cx="628648" cy="5486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4644008" y="2950096"/>
            <a:ext cx="648072" cy="5486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6588224" y="2950096"/>
            <a:ext cx="720080" cy="5486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7956376" y="2950096"/>
            <a:ext cx="648072" cy="5486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07504" y="3498732"/>
            <a:ext cx="720080" cy="602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619672" y="3498732"/>
            <a:ext cx="792088" cy="602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275856" y="3498732"/>
            <a:ext cx="772664" cy="602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644008" y="3498732"/>
            <a:ext cx="864096" cy="602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444208" y="3498732"/>
            <a:ext cx="936104" cy="602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7956376" y="3498732"/>
            <a:ext cx="936104" cy="602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8" name="Стрелка вниз 27"/>
          <p:cNvSpPr/>
          <p:nvPr/>
        </p:nvSpPr>
        <p:spPr>
          <a:xfrm>
            <a:off x="353376" y="4091808"/>
            <a:ext cx="216024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 flipH="1">
            <a:off x="1835696" y="4091808"/>
            <a:ext cx="180020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3522600" y="4126593"/>
            <a:ext cx="216024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4873797" y="4133935"/>
            <a:ext cx="216024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низ 36"/>
          <p:cNvSpPr/>
          <p:nvPr/>
        </p:nvSpPr>
        <p:spPr>
          <a:xfrm>
            <a:off x="6739770" y="4133935"/>
            <a:ext cx="216024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низ 38"/>
          <p:cNvSpPr/>
          <p:nvPr/>
        </p:nvSpPr>
        <p:spPr>
          <a:xfrm>
            <a:off x="8316416" y="4133935"/>
            <a:ext cx="216024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07504" y="5079636"/>
            <a:ext cx="720079" cy="5679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1619672" y="5070216"/>
            <a:ext cx="792088" cy="5774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275856" y="5079636"/>
            <a:ext cx="772664" cy="5679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4644008" y="5112343"/>
            <a:ext cx="864096" cy="5352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6444208" y="5095989"/>
            <a:ext cx="936104" cy="5352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7956376" y="5112343"/>
            <a:ext cx="936104" cy="5352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0753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Способы решения комбинаторных задач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Правило умножения</a:t>
            </a:r>
          </a:p>
          <a:p>
            <a:pPr marL="137160" indent="0">
              <a:buNone/>
            </a:pPr>
            <a:r>
              <a:rPr lang="ru-RU" b="1" i="1" dirty="0">
                <a:solidFill>
                  <a:srgbClr val="00B050"/>
                </a:solidFill>
              </a:rPr>
              <a:t>1 полоса 3 способа</a:t>
            </a:r>
          </a:p>
          <a:p>
            <a:pPr marL="137160" indent="0">
              <a:buNone/>
            </a:pPr>
            <a:r>
              <a:rPr lang="ru-RU" b="1" i="1" dirty="0">
                <a:solidFill>
                  <a:srgbClr val="00B050"/>
                </a:solidFill>
              </a:rPr>
              <a:t>2 полоса 2 способа</a:t>
            </a:r>
          </a:p>
          <a:p>
            <a:pPr marL="137160" indent="0">
              <a:buNone/>
            </a:pPr>
            <a:r>
              <a:rPr lang="ru-RU" b="1" i="1" dirty="0" smtClean="0">
                <a:solidFill>
                  <a:srgbClr val="00B050"/>
                </a:solidFill>
              </a:rPr>
              <a:t>3 </a:t>
            </a:r>
            <a:r>
              <a:rPr lang="ru-RU" b="1" i="1" dirty="0">
                <a:solidFill>
                  <a:srgbClr val="00B050"/>
                </a:solidFill>
              </a:rPr>
              <a:t>полоса 1 способ</a:t>
            </a:r>
          </a:p>
          <a:p>
            <a:pPr marL="137160" indent="0">
              <a:buNone/>
            </a:pPr>
            <a:r>
              <a:rPr lang="ru-RU" b="1" i="1" dirty="0">
                <a:solidFill>
                  <a:srgbClr val="00B050"/>
                </a:solidFill>
              </a:rPr>
              <a:t>3 ∙ 2 ∙ 1 = 6</a:t>
            </a:r>
          </a:p>
          <a:p>
            <a:pPr marL="137160" indent="0">
              <a:buNone/>
            </a:pPr>
            <a:r>
              <a:rPr lang="ru-RU" b="1" i="1" dirty="0" smtClean="0">
                <a:solidFill>
                  <a:srgbClr val="00B050"/>
                </a:solidFill>
              </a:rPr>
              <a:t>         Ответ</a:t>
            </a:r>
            <a:r>
              <a:rPr lang="ru-RU" b="1" i="1" dirty="0">
                <a:solidFill>
                  <a:srgbClr val="00B050"/>
                </a:solidFill>
              </a:rPr>
              <a:t>: 6 способов</a:t>
            </a:r>
          </a:p>
          <a:p>
            <a:endParaRPr lang="ru-RU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7934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87</TotalTime>
  <Words>111</Words>
  <Application>Microsoft Office PowerPoint</Application>
  <PresentationFormat>Экран (4:3)</PresentationFormat>
  <Paragraphs>39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Тема: «Решение комбинаторных задач». </vt:lpstr>
      <vt:lpstr>Презентация PowerPoint</vt:lpstr>
      <vt:lpstr>Комбинаторная задача – задача, в которой идет речь о тех или иных  комбинациях объектов. </vt:lpstr>
      <vt:lpstr>Презентация PowerPoint</vt:lpstr>
      <vt:lpstr>Презентация PowerPoint</vt:lpstr>
      <vt:lpstr>Способы решения комбинаторных задач</vt:lpstr>
      <vt:lpstr>Способы решения комбинаторных задач</vt:lpstr>
      <vt:lpstr>Способы решения комбинаторных задач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«Решение комбинаторных задач».</dc:title>
  <dc:creator>Карева А.Н.</dc:creator>
  <cp:lastModifiedBy>школа</cp:lastModifiedBy>
  <cp:revision>8</cp:revision>
  <dcterms:created xsi:type="dcterms:W3CDTF">2013-02-02T04:35:04Z</dcterms:created>
  <dcterms:modified xsi:type="dcterms:W3CDTF">2013-02-02T06:02:20Z</dcterms:modified>
</cp:coreProperties>
</file>