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6683-BF20-4C80-82C7-23F1BEDCCCBB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5256-39F8-487F-8BA8-51D9383BF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6683-BF20-4C80-82C7-23F1BEDCCCBB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5256-39F8-487F-8BA8-51D9383BF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6683-BF20-4C80-82C7-23F1BEDCCCBB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5256-39F8-487F-8BA8-51D9383BF80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6683-BF20-4C80-82C7-23F1BEDCCCBB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5256-39F8-487F-8BA8-51D9383BF8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6683-BF20-4C80-82C7-23F1BEDCCCBB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5256-39F8-487F-8BA8-51D9383BF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6683-BF20-4C80-82C7-23F1BEDCCCBB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5256-39F8-487F-8BA8-51D9383BF8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6683-BF20-4C80-82C7-23F1BEDCCCBB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5256-39F8-487F-8BA8-51D9383BF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6683-BF20-4C80-82C7-23F1BEDCCCBB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5256-39F8-487F-8BA8-51D9383BF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6683-BF20-4C80-82C7-23F1BEDCCCBB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5256-39F8-487F-8BA8-51D9383BF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6683-BF20-4C80-82C7-23F1BEDCCCBB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5256-39F8-487F-8BA8-51D9383BF80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6683-BF20-4C80-82C7-23F1BEDCCCBB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5256-39F8-487F-8BA8-51D9383BF80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7256683-BF20-4C80-82C7-23F1BEDCCCBB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FEC5256-39F8-487F-8BA8-51D9383BF80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3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917504" cy="72008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Летите голуби , летите!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2892" y="3356992"/>
            <a:ext cx="7855024" cy="172819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«Кроссворд»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Цели: обобщить и систематизировать знания детей о птицах.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Расширить словарный запас слов детей 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Развивать внимание, память, связную речь  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700808"/>
            <a:ext cx="1905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92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2562" y="1551087"/>
            <a:ext cx="7408333" cy="345069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Вопросы</a:t>
            </a:r>
          </a:p>
          <a:p>
            <a:r>
              <a:rPr lang="ru-RU" sz="1800" u="sng" dirty="0">
                <a:solidFill>
                  <a:schemeClr val="tx1"/>
                </a:solidFill>
              </a:rPr>
              <a:t>п</a:t>
            </a:r>
            <a:r>
              <a:rPr lang="ru-RU" sz="1800" u="sng" dirty="0" smtClean="0">
                <a:solidFill>
                  <a:schemeClr val="tx1"/>
                </a:solidFill>
              </a:rPr>
              <a:t>о горизонтали: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1. Кто на своих крыльях весну несет?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2.Кто каркнул от радости во все горло , а ее друг сидел на дубу и играл во трубу?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3.Про какую птицу говорят ,что она лучший певец?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4. Кто откладывает много яиц не только в свои гнезда?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5. Какая птица рвалась в облака в известной басне Крылова?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6. Какая птица является символом любви и мира?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7.Эту хохлатую птицу можно увидеть зимой . Она прилетает в стае полакомиться , оставшимися  ягодами?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25272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Реши кроссворд- ответь на вопрос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2816"/>
            <a:ext cx="1428750" cy="1428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394" y="2780928"/>
            <a:ext cx="1162050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64" y="5229200"/>
            <a:ext cx="1712979" cy="12847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157192"/>
            <a:ext cx="1638300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619" y="908720"/>
            <a:ext cx="1733550" cy="128473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9" y="3301549"/>
            <a:ext cx="1240532" cy="93039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9" y="5054714"/>
            <a:ext cx="1512168" cy="153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40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19672" y="1288360"/>
            <a:ext cx="6336704" cy="4032448"/>
          </a:xfrm>
        </p:spPr>
        <p:txBody>
          <a:bodyPr>
            <a:normAutofit/>
          </a:bodyPr>
          <a:lstStyle/>
          <a:p>
            <a:pPr lvl="8" algn="just"/>
            <a:r>
              <a:rPr lang="ru-RU" sz="2000" dirty="0" smtClean="0">
                <a:solidFill>
                  <a:schemeClr val="tx1"/>
                </a:solidFill>
              </a:rPr>
              <a:t>Вопросы</a:t>
            </a:r>
          </a:p>
          <a:p>
            <a:r>
              <a:rPr lang="ru-RU" sz="1800" u="sng" dirty="0">
                <a:solidFill>
                  <a:schemeClr val="tx1"/>
                </a:solidFill>
              </a:rPr>
              <a:t>п</a:t>
            </a:r>
            <a:r>
              <a:rPr lang="ru-RU" sz="1800" u="sng" dirty="0" smtClean="0">
                <a:solidFill>
                  <a:schemeClr val="tx1"/>
                </a:solidFill>
              </a:rPr>
              <a:t>о вертикали: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1.Красный зимний гость ?</a:t>
            </a:r>
          </a:p>
          <a:p>
            <a:r>
              <a:rPr lang="ru-RU" sz="1800" u="sng" dirty="0" smtClean="0">
                <a:solidFill>
                  <a:schemeClr val="tx1"/>
                </a:solidFill>
              </a:rPr>
              <a:t>2</a:t>
            </a:r>
            <a:r>
              <a:rPr lang="ru-RU" sz="1800" dirty="0" smtClean="0">
                <a:solidFill>
                  <a:schemeClr val="tx1"/>
                </a:solidFill>
              </a:rPr>
              <a:t>. На дереве дворец , а в нем…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3.Крупная городская птица без которой нельзя себе представить ни один парк или двор нашего города?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4.Что за птица зимой любит салом поживиться?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5. Какая птица предпочитает охотиться ночью?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6.Кто зимой на елке вниз головой сидит , шишки шелушит?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Реши кроссворд -ответь на вопрос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5" y="1772816"/>
            <a:ext cx="1612979" cy="13010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772816"/>
            <a:ext cx="1491855" cy="13010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464" y="3892058"/>
            <a:ext cx="1733550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25" y="3861048"/>
            <a:ext cx="1428750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857750"/>
            <a:ext cx="1905000" cy="14287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857750"/>
            <a:ext cx="1893167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99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731" y="3686175"/>
            <a:ext cx="2276475" cy="14287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Впишите названия птиц в соответствующие номера вопросов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81" y="1720133"/>
            <a:ext cx="7632848" cy="4914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574" y="5445224"/>
            <a:ext cx="1384474" cy="100811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196602"/>
            <a:ext cx="1212726" cy="121272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24" y="1171096"/>
            <a:ext cx="1749597" cy="109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80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99</TotalTime>
  <Words>203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Летите голуби , летите!</vt:lpstr>
      <vt:lpstr>Реши кроссворд- ответь на вопрос</vt:lpstr>
      <vt:lpstr>Реши кроссворд -ответь на вопрос</vt:lpstr>
      <vt:lpstr>Впишите названия птиц в соответствующие номера вопросов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Летите голуби , летите!</dc:title>
  <dc:creator>Александр</dc:creator>
  <cp:lastModifiedBy>Александр</cp:lastModifiedBy>
  <cp:revision>10</cp:revision>
  <dcterms:created xsi:type="dcterms:W3CDTF">2014-04-04T17:13:07Z</dcterms:created>
  <dcterms:modified xsi:type="dcterms:W3CDTF">2014-04-05T16:28:14Z</dcterms:modified>
</cp:coreProperties>
</file>