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4" r:id="rId7"/>
    <p:sldId id="268" r:id="rId8"/>
    <p:sldId id="266" r:id="rId9"/>
    <p:sldId id="269" r:id="rId10"/>
    <p:sldId id="27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435847B-E0C4-4AD1-9C24-02DEA47AD38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3D88F0-7C67-458E-BBC7-AEECECCCFC53}">
      <dgm:prSet phldrT="[Текст]"/>
      <dgm:spPr/>
      <dgm:t>
        <a:bodyPr/>
        <a:lstStyle/>
        <a:p>
          <a:r>
            <a:rPr lang="ru-RU" dirty="0" smtClean="0"/>
            <a:t>Главные члены предложения</a:t>
          </a:r>
          <a:endParaRPr lang="ru-RU" dirty="0"/>
        </a:p>
      </dgm:t>
    </dgm:pt>
    <dgm:pt modelId="{90CB7972-82F7-4AA2-841D-ADA92A81F35B}" type="parTrans" cxnId="{4EF27FDD-1C0F-47FE-AC58-D69B3D1A392D}">
      <dgm:prSet/>
      <dgm:spPr/>
      <dgm:t>
        <a:bodyPr/>
        <a:lstStyle/>
        <a:p>
          <a:endParaRPr lang="ru-RU"/>
        </a:p>
      </dgm:t>
    </dgm:pt>
    <dgm:pt modelId="{8CE012DE-F051-48C2-A807-472BF8400FC9}" type="sibTrans" cxnId="{4EF27FDD-1C0F-47FE-AC58-D69B3D1A392D}">
      <dgm:prSet/>
      <dgm:spPr/>
      <dgm:t>
        <a:bodyPr/>
        <a:lstStyle/>
        <a:p>
          <a:endParaRPr lang="ru-RU"/>
        </a:p>
      </dgm:t>
    </dgm:pt>
    <dgm:pt modelId="{7697E65F-5B90-443E-80BD-770E62F65154}">
      <dgm:prSet/>
      <dgm:spPr/>
      <dgm:t>
        <a:bodyPr/>
        <a:lstStyle/>
        <a:p>
          <a:r>
            <a:rPr lang="ru-RU" dirty="0" smtClean="0"/>
            <a:t>Подлежащее</a:t>
          </a:r>
          <a:endParaRPr lang="ru-RU" dirty="0"/>
        </a:p>
      </dgm:t>
    </dgm:pt>
    <dgm:pt modelId="{A759563C-3C43-495F-819F-8B8B1BA4A9A7}" type="parTrans" cxnId="{15B0FEE6-3428-4346-80EA-9E18EFF42D67}">
      <dgm:prSet/>
      <dgm:spPr>
        <a:ln w="31750" cmpd="sng"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A6692CD9-778E-4B92-9C92-DB72D48A26FB}" type="sibTrans" cxnId="{15B0FEE6-3428-4346-80EA-9E18EFF42D67}">
      <dgm:prSet/>
      <dgm:spPr/>
      <dgm:t>
        <a:bodyPr/>
        <a:lstStyle/>
        <a:p>
          <a:endParaRPr lang="ru-RU"/>
        </a:p>
      </dgm:t>
    </dgm:pt>
    <dgm:pt modelId="{5139D270-B530-43A9-B18E-6E207BE26B36}">
      <dgm:prSet/>
      <dgm:spPr/>
      <dgm:t>
        <a:bodyPr/>
        <a:lstStyle/>
        <a:p>
          <a:r>
            <a:rPr lang="ru-RU" dirty="0" smtClean="0"/>
            <a:t>Сказуемое</a:t>
          </a:r>
          <a:endParaRPr lang="ru-RU" dirty="0"/>
        </a:p>
      </dgm:t>
    </dgm:pt>
    <dgm:pt modelId="{9809C0B6-39B7-4105-A0F4-165D173377D8}" type="parTrans" cxnId="{3597E7BC-BEAA-4340-8A6C-F93CECA71021}">
      <dgm:prSet/>
      <dgm:spPr>
        <a:ln w="31750" cmpd="sng">
          <a:solidFill>
            <a:schemeClr val="tx1"/>
          </a:solidFill>
        </a:ln>
      </dgm:spPr>
      <dgm:t>
        <a:bodyPr/>
        <a:lstStyle/>
        <a:p>
          <a:endParaRPr lang="ru-RU" dirty="0"/>
        </a:p>
      </dgm:t>
    </dgm:pt>
    <dgm:pt modelId="{1DD351D9-33A8-4F60-B378-8C27ADFEA25B}" type="sibTrans" cxnId="{3597E7BC-BEAA-4340-8A6C-F93CECA71021}">
      <dgm:prSet/>
      <dgm:spPr/>
      <dgm:t>
        <a:bodyPr/>
        <a:lstStyle/>
        <a:p>
          <a:endParaRPr lang="ru-RU"/>
        </a:p>
      </dgm:t>
    </dgm:pt>
    <dgm:pt modelId="{F21F0BE9-10A4-47FF-B4F6-23335EDB7587}" type="pres">
      <dgm:prSet presAssocID="{C435847B-E0C4-4AD1-9C24-02DEA47AD38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F399754-A7F2-47CC-A913-45B965B74AF4}" type="pres">
      <dgm:prSet presAssocID="{BA3D88F0-7C67-458E-BBC7-AEECECCCFC53}" presName="hierRoot1" presStyleCnt="0"/>
      <dgm:spPr/>
    </dgm:pt>
    <dgm:pt modelId="{E355941C-B353-4D04-9A8D-A9FA28D8B0EE}" type="pres">
      <dgm:prSet presAssocID="{BA3D88F0-7C67-458E-BBC7-AEECECCCFC53}" presName="composite" presStyleCnt="0"/>
      <dgm:spPr/>
    </dgm:pt>
    <dgm:pt modelId="{4DC9A751-8C8E-43AE-B297-824EBBC3EB22}" type="pres">
      <dgm:prSet presAssocID="{BA3D88F0-7C67-458E-BBC7-AEECECCCFC53}" presName="background" presStyleLbl="node0" presStyleIdx="0" presStyleCnt="1"/>
      <dgm:spPr>
        <a:solidFill>
          <a:schemeClr val="accent1"/>
        </a:solidFill>
      </dgm:spPr>
    </dgm:pt>
    <dgm:pt modelId="{B01B92B2-4545-4E4B-8135-E9E7EFAFD2B5}" type="pres">
      <dgm:prSet presAssocID="{BA3D88F0-7C67-458E-BBC7-AEECECCCFC53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C0A911C-5C2C-429D-A7DE-87BB6DDA5EA5}" type="pres">
      <dgm:prSet presAssocID="{BA3D88F0-7C67-458E-BBC7-AEECECCCFC53}" presName="hierChild2" presStyleCnt="0"/>
      <dgm:spPr/>
    </dgm:pt>
    <dgm:pt modelId="{8ECAEB66-69C2-4EA9-AF9F-CDAC4007EF09}" type="pres">
      <dgm:prSet presAssocID="{A759563C-3C43-495F-819F-8B8B1BA4A9A7}" presName="Name10" presStyleLbl="parChTrans1D2" presStyleIdx="0" presStyleCnt="2"/>
      <dgm:spPr/>
      <dgm:t>
        <a:bodyPr/>
        <a:lstStyle/>
        <a:p>
          <a:endParaRPr lang="ru-RU"/>
        </a:p>
      </dgm:t>
    </dgm:pt>
    <dgm:pt modelId="{7615318E-FADC-4F3B-B58D-857A52393495}" type="pres">
      <dgm:prSet presAssocID="{7697E65F-5B90-443E-80BD-770E62F65154}" presName="hierRoot2" presStyleCnt="0"/>
      <dgm:spPr/>
    </dgm:pt>
    <dgm:pt modelId="{10D544AE-1B71-47A1-AC08-4C79CB240677}" type="pres">
      <dgm:prSet presAssocID="{7697E65F-5B90-443E-80BD-770E62F65154}" presName="composite2" presStyleCnt="0"/>
      <dgm:spPr/>
    </dgm:pt>
    <dgm:pt modelId="{6FB2FA66-5A0D-4F80-843F-468FEB67C58D}" type="pres">
      <dgm:prSet presAssocID="{7697E65F-5B90-443E-80BD-770E62F65154}" presName="background2" presStyleLbl="node2" presStyleIdx="0" presStyleCnt="2"/>
      <dgm:spPr/>
    </dgm:pt>
    <dgm:pt modelId="{2B70734F-6468-4B2B-9250-7A1A9F2F0644}" type="pres">
      <dgm:prSet presAssocID="{7697E65F-5B90-443E-80BD-770E62F65154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D98BFE5-BBA0-470A-B7A1-1E87944C0AA9}" type="pres">
      <dgm:prSet presAssocID="{7697E65F-5B90-443E-80BD-770E62F65154}" presName="hierChild3" presStyleCnt="0"/>
      <dgm:spPr/>
    </dgm:pt>
    <dgm:pt modelId="{EB3C2777-C3F9-492A-97A9-0199FBD16CBF}" type="pres">
      <dgm:prSet presAssocID="{9809C0B6-39B7-4105-A0F4-165D173377D8}" presName="Name10" presStyleLbl="parChTrans1D2" presStyleIdx="1" presStyleCnt="2"/>
      <dgm:spPr/>
      <dgm:t>
        <a:bodyPr/>
        <a:lstStyle/>
        <a:p>
          <a:endParaRPr lang="ru-RU"/>
        </a:p>
      </dgm:t>
    </dgm:pt>
    <dgm:pt modelId="{005B24BA-D2BB-413F-B966-01B0951535AF}" type="pres">
      <dgm:prSet presAssocID="{5139D270-B530-43A9-B18E-6E207BE26B36}" presName="hierRoot2" presStyleCnt="0"/>
      <dgm:spPr/>
    </dgm:pt>
    <dgm:pt modelId="{CDB27312-C78C-4C61-AFBB-480E5F534B09}" type="pres">
      <dgm:prSet presAssocID="{5139D270-B530-43A9-B18E-6E207BE26B36}" presName="composite2" presStyleCnt="0"/>
      <dgm:spPr/>
    </dgm:pt>
    <dgm:pt modelId="{B4BD8263-C47E-4F66-8E0A-7AFCEB2F4D9E}" type="pres">
      <dgm:prSet presAssocID="{5139D270-B530-43A9-B18E-6E207BE26B36}" presName="background2" presStyleLbl="node2" presStyleIdx="1" presStyleCnt="2"/>
      <dgm:spPr/>
    </dgm:pt>
    <dgm:pt modelId="{F3A84DFF-34FB-45B7-89C4-BBF19C4C063D}" type="pres">
      <dgm:prSet presAssocID="{5139D270-B530-43A9-B18E-6E207BE26B3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2C3BF2E-5BA3-4B8D-899F-B620FD4F5D28}" type="pres">
      <dgm:prSet presAssocID="{5139D270-B530-43A9-B18E-6E207BE26B36}" presName="hierChild3" presStyleCnt="0"/>
      <dgm:spPr/>
    </dgm:pt>
  </dgm:ptLst>
  <dgm:cxnLst>
    <dgm:cxn modelId="{1170ABCD-9177-4AAE-B3BA-E4D162F1DA49}" type="presOf" srcId="{C435847B-E0C4-4AD1-9C24-02DEA47AD386}" destId="{F21F0BE9-10A4-47FF-B4F6-23335EDB7587}" srcOrd="0" destOrd="0" presId="urn:microsoft.com/office/officeart/2005/8/layout/hierarchy1"/>
    <dgm:cxn modelId="{6D3B5A0A-C81E-470C-9614-B48E32A51D62}" type="presOf" srcId="{7697E65F-5B90-443E-80BD-770E62F65154}" destId="{2B70734F-6468-4B2B-9250-7A1A9F2F0644}" srcOrd="0" destOrd="0" presId="urn:microsoft.com/office/officeart/2005/8/layout/hierarchy1"/>
    <dgm:cxn modelId="{A8C84021-4A6C-461F-A982-A400802441D8}" type="presOf" srcId="{5139D270-B530-43A9-B18E-6E207BE26B36}" destId="{F3A84DFF-34FB-45B7-89C4-BBF19C4C063D}" srcOrd="0" destOrd="0" presId="urn:microsoft.com/office/officeart/2005/8/layout/hierarchy1"/>
    <dgm:cxn modelId="{6DC3A9E6-9E18-4F22-819D-1D1525DA1655}" type="presOf" srcId="{BA3D88F0-7C67-458E-BBC7-AEECECCCFC53}" destId="{B01B92B2-4545-4E4B-8135-E9E7EFAFD2B5}" srcOrd="0" destOrd="0" presId="urn:microsoft.com/office/officeart/2005/8/layout/hierarchy1"/>
    <dgm:cxn modelId="{4EF27FDD-1C0F-47FE-AC58-D69B3D1A392D}" srcId="{C435847B-E0C4-4AD1-9C24-02DEA47AD386}" destId="{BA3D88F0-7C67-458E-BBC7-AEECECCCFC53}" srcOrd="0" destOrd="0" parTransId="{90CB7972-82F7-4AA2-841D-ADA92A81F35B}" sibTransId="{8CE012DE-F051-48C2-A807-472BF8400FC9}"/>
    <dgm:cxn modelId="{3597E7BC-BEAA-4340-8A6C-F93CECA71021}" srcId="{BA3D88F0-7C67-458E-BBC7-AEECECCCFC53}" destId="{5139D270-B530-43A9-B18E-6E207BE26B36}" srcOrd="1" destOrd="0" parTransId="{9809C0B6-39B7-4105-A0F4-165D173377D8}" sibTransId="{1DD351D9-33A8-4F60-B378-8C27ADFEA25B}"/>
    <dgm:cxn modelId="{15B0FEE6-3428-4346-80EA-9E18EFF42D67}" srcId="{BA3D88F0-7C67-458E-BBC7-AEECECCCFC53}" destId="{7697E65F-5B90-443E-80BD-770E62F65154}" srcOrd="0" destOrd="0" parTransId="{A759563C-3C43-495F-819F-8B8B1BA4A9A7}" sibTransId="{A6692CD9-778E-4B92-9C92-DB72D48A26FB}"/>
    <dgm:cxn modelId="{402EEE80-55CF-422A-B0D6-7488E56AC75D}" type="presOf" srcId="{A759563C-3C43-495F-819F-8B8B1BA4A9A7}" destId="{8ECAEB66-69C2-4EA9-AF9F-CDAC4007EF09}" srcOrd="0" destOrd="0" presId="urn:microsoft.com/office/officeart/2005/8/layout/hierarchy1"/>
    <dgm:cxn modelId="{569E8C9F-0B21-4298-9E24-552F2F6D6110}" type="presOf" srcId="{9809C0B6-39B7-4105-A0F4-165D173377D8}" destId="{EB3C2777-C3F9-492A-97A9-0199FBD16CBF}" srcOrd="0" destOrd="0" presId="urn:microsoft.com/office/officeart/2005/8/layout/hierarchy1"/>
    <dgm:cxn modelId="{F3B35BEE-54C7-40C1-8DE4-EC56E0951C14}" type="presParOf" srcId="{F21F0BE9-10A4-47FF-B4F6-23335EDB7587}" destId="{3F399754-A7F2-47CC-A913-45B965B74AF4}" srcOrd="0" destOrd="0" presId="urn:microsoft.com/office/officeart/2005/8/layout/hierarchy1"/>
    <dgm:cxn modelId="{748F396E-CF88-4C9E-BDE6-B1F748F917C1}" type="presParOf" srcId="{3F399754-A7F2-47CC-A913-45B965B74AF4}" destId="{E355941C-B353-4D04-9A8D-A9FA28D8B0EE}" srcOrd="0" destOrd="0" presId="urn:microsoft.com/office/officeart/2005/8/layout/hierarchy1"/>
    <dgm:cxn modelId="{861EB9B5-117F-40C8-A8F6-328A1BA4B43D}" type="presParOf" srcId="{E355941C-B353-4D04-9A8D-A9FA28D8B0EE}" destId="{4DC9A751-8C8E-43AE-B297-824EBBC3EB22}" srcOrd="0" destOrd="0" presId="urn:microsoft.com/office/officeart/2005/8/layout/hierarchy1"/>
    <dgm:cxn modelId="{2984E1E6-52B4-48AB-A186-CFE2A5381A58}" type="presParOf" srcId="{E355941C-B353-4D04-9A8D-A9FA28D8B0EE}" destId="{B01B92B2-4545-4E4B-8135-E9E7EFAFD2B5}" srcOrd="1" destOrd="0" presId="urn:microsoft.com/office/officeart/2005/8/layout/hierarchy1"/>
    <dgm:cxn modelId="{C5AC7153-05BE-457C-9600-8038561D9829}" type="presParOf" srcId="{3F399754-A7F2-47CC-A913-45B965B74AF4}" destId="{9C0A911C-5C2C-429D-A7DE-87BB6DDA5EA5}" srcOrd="1" destOrd="0" presId="urn:microsoft.com/office/officeart/2005/8/layout/hierarchy1"/>
    <dgm:cxn modelId="{8FFBF26B-E10C-458D-82E4-8F12EEA73E34}" type="presParOf" srcId="{9C0A911C-5C2C-429D-A7DE-87BB6DDA5EA5}" destId="{8ECAEB66-69C2-4EA9-AF9F-CDAC4007EF09}" srcOrd="0" destOrd="0" presId="urn:microsoft.com/office/officeart/2005/8/layout/hierarchy1"/>
    <dgm:cxn modelId="{F3CB4CB7-173A-4920-906E-B1159AEE739A}" type="presParOf" srcId="{9C0A911C-5C2C-429D-A7DE-87BB6DDA5EA5}" destId="{7615318E-FADC-4F3B-B58D-857A52393495}" srcOrd="1" destOrd="0" presId="urn:microsoft.com/office/officeart/2005/8/layout/hierarchy1"/>
    <dgm:cxn modelId="{B8B4F127-45DD-4891-BABD-2A73E35E1EE8}" type="presParOf" srcId="{7615318E-FADC-4F3B-B58D-857A52393495}" destId="{10D544AE-1B71-47A1-AC08-4C79CB240677}" srcOrd="0" destOrd="0" presId="urn:microsoft.com/office/officeart/2005/8/layout/hierarchy1"/>
    <dgm:cxn modelId="{F8EC653B-A72A-4356-A932-EE89D3ECB4FB}" type="presParOf" srcId="{10D544AE-1B71-47A1-AC08-4C79CB240677}" destId="{6FB2FA66-5A0D-4F80-843F-468FEB67C58D}" srcOrd="0" destOrd="0" presId="urn:microsoft.com/office/officeart/2005/8/layout/hierarchy1"/>
    <dgm:cxn modelId="{9195EF6E-926B-4DC7-82B9-5F5068797A9B}" type="presParOf" srcId="{10D544AE-1B71-47A1-AC08-4C79CB240677}" destId="{2B70734F-6468-4B2B-9250-7A1A9F2F0644}" srcOrd="1" destOrd="0" presId="urn:microsoft.com/office/officeart/2005/8/layout/hierarchy1"/>
    <dgm:cxn modelId="{B7D36091-5C54-4D22-8A81-DE36A83ABA26}" type="presParOf" srcId="{7615318E-FADC-4F3B-B58D-857A52393495}" destId="{0D98BFE5-BBA0-470A-B7A1-1E87944C0AA9}" srcOrd="1" destOrd="0" presId="urn:microsoft.com/office/officeart/2005/8/layout/hierarchy1"/>
    <dgm:cxn modelId="{10EEA1EC-0435-4256-B212-C9EED3DBD9D3}" type="presParOf" srcId="{9C0A911C-5C2C-429D-A7DE-87BB6DDA5EA5}" destId="{EB3C2777-C3F9-492A-97A9-0199FBD16CBF}" srcOrd="2" destOrd="0" presId="urn:microsoft.com/office/officeart/2005/8/layout/hierarchy1"/>
    <dgm:cxn modelId="{A5557261-C9FA-4F0C-8B4F-4E0B545BE320}" type="presParOf" srcId="{9C0A911C-5C2C-429D-A7DE-87BB6DDA5EA5}" destId="{005B24BA-D2BB-413F-B966-01B0951535AF}" srcOrd="3" destOrd="0" presId="urn:microsoft.com/office/officeart/2005/8/layout/hierarchy1"/>
    <dgm:cxn modelId="{45F31363-4AFF-4B71-9CAE-8FCFAF162974}" type="presParOf" srcId="{005B24BA-D2BB-413F-B966-01B0951535AF}" destId="{CDB27312-C78C-4C61-AFBB-480E5F534B09}" srcOrd="0" destOrd="0" presId="urn:microsoft.com/office/officeart/2005/8/layout/hierarchy1"/>
    <dgm:cxn modelId="{4F4E0D2C-07C4-49C5-B984-70D21DCDD595}" type="presParOf" srcId="{CDB27312-C78C-4C61-AFBB-480E5F534B09}" destId="{B4BD8263-C47E-4F66-8E0A-7AFCEB2F4D9E}" srcOrd="0" destOrd="0" presId="urn:microsoft.com/office/officeart/2005/8/layout/hierarchy1"/>
    <dgm:cxn modelId="{C6D1F8BD-3162-4D0E-91D1-95F4C555A8FF}" type="presParOf" srcId="{CDB27312-C78C-4C61-AFBB-480E5F534B09}" destId="{F3A84DFF-34FB-45B7-89C4-BBF19C4C063D}" srcOrd="1" destOrd="0" presId="urn:microsoft.com/office/officeart/2005/8/layout/hierarchy1"/>
    <dgm:cxn modelId="{E68B9487-CFB3-44E8-8056-426F289D93BA}" type="presParOf" srcId="{005B24BA-D2BB-413F-B966-01B0951535AF}" destId="{C2C3BF2E-5BA3-4B8D-899F-B620FD4F5D28}" srcOrd="1" destOrd="0" presId="urn:microsoft.com/office/officeart/2005/8/layout/hierarchy1"/>
  </dgm:cxnLst>
  <dgm:bg/>
  <dgm:whole>
    <a:ln cmpd="sng">
      <a:solidFill>
        <a:schemeClr val="tx1"/>
      </a:solidFill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B3C2777-C3F9-492A-97A9-0199FBD16CBF}">
      <dsp:nvSpPr>
        <dsp:cNvPr id="0" name=""/>
        <dsp:cNvSpPr/>
      </dsp:nvSpPr>
      <dsp:spPr>
        <a:xfrm>
          <a:off x="3963910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8297"/>
              </a:lnTo>
              <a:lnTo>
                <a:pt x="1659783" y="538297"/>
              </a:lnTo>
              <a:lnTo>
                <a:pt x="1659783" y="789905"/>
              </a:lnTo>
            </a:path>
          </a:pathLst>
        </a:custGeom>
        <a:noFill/>
        <a:ln w="317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AEB66-69C2-4EA9-AF9F-CDAC4007EF09}">
      <dsp:nvSpPr>
        <dsp:cNvPr id="0" name=""/>
        <dsp:cNvSpPr/>
      </dsp:nvSpPr>
      <dsp:spPr>
        <a:xfrm>
          <a:off x="2304127" y="1724683"/>
          <a:ext cx="1659783" cy="789905"/>
        </a:xfrm>
        <a:custGeom>
          <a:avLst/>
          <a:gdLst/>
          <a:ahLst/>
          <a:cxnLst/>
          <a:rect l="0" t="0" r="0" b="0"/>
          <a:pathLst>
            <a:path>
              <a:moveTo>
                <a:pt x="1659783" y="0"/>
              </a:moveTo>
              <a:lnTo>
                <a:pt x="1659783" y="538297"/>
              </a:lnTo>
              <a:lnTo>
                <a:pt x="0" y="538297"/>
              </a:lnTo>
              <a:lnTo>
                <a:pt x="0" y="789905"/>
              </a:lnTo>
            </a:path>
          </a:pathLst>
        </a:custGeom>
        <a:noFill/>
        <a:ln w="3175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C9A751-8C8E-43AE-B297-824EBBC3EB22}">
      <dsp:nvSpPr>
        <dsp:cNvPr id="0" name=""/>
        <dsp:cNvSpPr/>
      </dsp:nvSpPr>
      <dsp:spPr>
        <a:xfrm>
          <a:off x="2605906" y="17"/>
          <a:ext cx="2716009" cy="1724665"/>
        </a:xfrm>
        <a:prstGeom prst="roundRect">
          <a:avLst>
            <a:gd name="adj" fmla="val 10000"/>
          </a:avLst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01B92B2-4545-4E4B-8135-E9E7EFAFD2B5}">
      <dsp:nvSpPr>
        <dsp:cNvPr id="0" name=""/>
        <dsp:cNvSpPr/>
      </dsp:nvSpPr>
      <dsp:spPr>
        <a:xfrm>
          <a:off x="2907684" y="286707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Главные члены предложения</a:t>
          </a:r>
          <a:endParaRPr lang="ru-RU" sz="3100" kern="1200" dirty="0"/>
        </a:p>
      </dsp:txBody>
      <dsp:txXfrm>
        <a:off x="2907684" y="286707"/>
        <a:ext cx="2716009" cy="1724665"/>
      </dsp:txXfrm>
    </dsp:sp>
    <dsp:sp modelId="{6FB2FA66-5A0D-4F80-843F-468FEB67C58D}">
      <dsp:nvSpPr>
        <dsp:cNvPr id="0" name=""/>
        <dsp:cNvSpPr/>
      </dsp:nvSpPr>
      <dsp:spPr>
        <a:xfrm>
          <a:off x="946122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70734F-6468-4B2B-9250-7A1A9F2F0644}">
      <dsp:nvSpPr>
        <dsp:cNvPr id="0" name=""/>
        <dsp:cNvSpPr/>
      </dsp:nvSpPr>
      <dsp:spPr>
        <a:xfrm>
          <a:off x="1247901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Подлежащее</a:t>
          </a:r>
          <a:endParaRPr lang="ru-RU" sz="3100" kern="1200" dirty="0"/>
        </a:p>
      </dsp:txBody>
      <dsp:txXfrm>
        <a:off x="1247901" y="2801279"/>
        <a:ext cx="2716009" cy="1724665"/>
      </dsp:txXfrm>
    </dsp:sp>
    <dsp:sp modelId="{B4BD8263-C47E-4F66-8E0A-7AFCEB2F4D9E}">
      <dsp:nvSpPr>
        <dsp:cNvPr id="0" name=""/>
        <dsp:cNvSpPr/>
      </dsp:nvSpPr>
      <dsp:spPr>
        <a:xfrm>
          <a:off x="4265689" y="2514589"/>
          <a:ext cx="2716009" cy="172466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A84DFF-34FB-45B7-89C4-BBF19C4C063D}">
      <dsp:nvSpPr>
        <dsp:cNvPr id="0" name=""/>
        <dsp:cNvSpPr/>
      </dsp:nvSpPr>
      <dsp:spPr>
        <a:xfrm>
          <a:off x="4567468" y="2801279"/>
          <a:ext cx="2716009" cy="172466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kern="1200" dirty="0" smtClean="0"/>
            <a:t>Сказуемое</a:t>
          </a:r>
          <a:endParaRPr lang="ru-RU" sz="3100" kern="1200" dirty="0"/>
        </a:p>
      </dsp:txBody>
      <dsp:txXfrm>
        <a:off x="4567468" y="2801279"/>
        <a:ext cx="2716009" cy="172466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891FC-01A6-48D1-8653-EB4EA89975DC}" type="datetimeFigureOut">
              <a:rPr lang="ru-RU" smtClean="0"/>
              <a:pPr/>
              <a:t>14.11.2012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79E33-E229-4E9E-A6CC-9745AA072472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audio" Target="file:///C:\Users\&#1089;&#1077;&#1088;&#1077;&#1075;&#1072;\Desktop\&#1084;&#1072;&#1084;&#1080;&#1085;&#1086;\&#1063;&#1072;&#1081;&#1082;&#1086;&#1074;&#1089;&#1082;&#1080;&#1081;%20-%20&#1042;&#1088;&#1077;&#1084;&#1077;&#1085;&#1072;%20&#1075;&#1086;&#1076;&#1072;%20&#1054;&#1082;&#1090;&#1103;&#1073;&#1088;&#1100;%20&#1054;&#1089;&#1077;&#1085;&#1085;&#1103;&#1103;%20&#1087;&#1077;&#1089;&#1085;&#1103;%20(mp3ostrov.com).mp3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90904/presentation/0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Отгадай загадку: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/>
              <a:t>Падают с ветки</a:t>
            </a:r>
            <a:br>
              <a:rPr lang="ru-RU" dirty="0" smtClean="0"/>
            </a:br>
            <a:r>
              <a:rPr lang="ru-RU" dirty="0" err="1" smtClean="0"/>
              <a:t>З</a:t>
            </a:r>
            <a:r>
              <a:rPr lang="ru-RU" smtClean="0"/>
              <a:t>...</a:t>
            </a:r>
            <a:r>
              <a:rPr lang="ru-RU" dirty="0" err="1" smtClean="0"/>
              <a:t>л</a:t>
            </a:r>
            <a:r>
              <a:rPr lang="ru-RU" dirty="0" smtClean="0"/>
              <a:t>..</a:t>
            </a:r>
            <a:r>
              <a:rPr lang="ru-RU" dirty="0" err="1" smtClean="0"/>
              <a:t>тые</a:t>
            </a:r>
            <a:r>
              <a:rPr lang="ru-RU" dirty="0" smtClean="0"/>
              <a:t> монетки</a:t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Спиши загадку.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Цель: уметь </a:t>
            </a:r>
            <a:r>
              <a:rPr lang="ru-RU" dirty="0"/>
              <a:t>о</a:t>
            </a:r>
            <a:r>
              <a:rPr lang="ru-RU" dirty="0" smtClean="0"/>
              <a:t>пределять главные члены предложения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Подлежащее</a:t>
            </a:r>
            <a:r>
              <a:rPr lang="ru-RU" dirty="0" smtClean="0"/>
              <a:t> – главный член предложения, который обозначает о ком или о чем говорится в предложении. Подлежащее отвечает на вопрос кто? или что?, может выражаться именем существительным. 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4051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Сказуемое</a:t>
            </a:r>
            <a:r>
              <a:rPr lang="ru-RU" dirty="0" smtClean="0"/>
              <a:t> – главный член предложения, который обозначает, что говорится о подлежащем.</a:t>
            </a:r>
            <a:br>
              <a:rPr lang="ru-RU" dirty="0" smtClean="0"/>
            </a:br>
            <a:r>
              <a:rPr lang="ru-RU" dirty="0" smtClean="0"/>
              <a:t>Сказуемое отвечает на вопрос что делает?, может выражаться глаголом.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14290"/>
            <a:ext cx="8401080" cy="6226196"/>
          </a:xfrm>
          <a:solidFill>
            <a:srgbClr val="0070C0"/>
          </a:solidFill>
        </p:spPr>
        <p:txBody>
          <a:bodyPr/>
          <a:lstStyle/>
          <a:p>
            <a:pPr algn="l"/>
            <a:r>
              <a:rPr lang="ru-RU" dirty="0" smtClean="0">
                <a:solidFill>
                  <a:schemeClr val="bg1"/>
                </a:solidFill>
              </a:rPr>
              <a:t>Прочитай.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Билет, квартира, лягушка, магазин, цыплёнок, ягода, телефон, ящерица, ястреб, шофёр, </a:t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Распредели слова в два столбика.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Прочти вслух тексты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71858" cy="4525963"/>
          </a:xfrm>
          <a:ln w="25400" cmpd="sng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Наступила осень. Берёзы пожелтели. Листья клёна стали красными. Они шуршат. Вода потемнела.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43372" y="1600200"/>
            <a:ext cx="4543428" cy="4525963"/>
          </a:xfrm>
          <a:ln w="25400" cmpd="sng">
            <a:solidFill>
              <a:schemeClr val="tx1"/>
            </a:solidFill>
          </a:ln>
        </p:spPr>
        <p:txBody>
          <a:bodyPr/>
          <a:lstStyle/>
          <a:p>
            <a:r>
              <a:rPr lang="ru-RU" dirty="0" smtClean="0"/>
              <a:t>Наступила золотая осень. Берёзки надели разноцветные платья. Разрумянились листья клёна. Пёстрый ковёр  шуршит под ногами. Хрустальная вода потемнела в реке.</a:t>
            </a:r>
            <a:endParaRPr lang="ru-RU" dirty="0"/>
          </a:p>
        </p:txBody>
      </p:sp>
      <p:pic>
        <p:nvPicPr>
          <p:cNvPr id="7" name="Чайковский - Времена года Октябрь Осенняя песня (mp3ostrov.com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8899525" y="6613525"/>
            <a:ext cx="244475" cy="244475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250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 smtClean="0"/>
              <a:t>Пётр Ильич Чайковский</a:t>
            </a:r>
            <a:endParaRPr lang="ru-RU" dirty="0"/>
          </a:p>
        </p:txBody>
      </p:sp>
      <p:pic>
        <p:nvPicPr>
          <p:cNvPr id="3" name="Рисунок 2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990600"/>
            <a:ext cx="3759518" cy="5867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429132"/>
            <a:ext cx="7772400" cy="136207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Распространенное предложение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000240"/>
            <a:ext cx="7772400" cy="1357321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НЕРАСПРОСТРАНЕННОЕ ПРЕДЛОЖЕНИЕ</a:t>
            </a:r>
            <a:endParaRPr lang="ru-RU" sz="3600" b="1" dirty="0">
              <a:solidFill>
                <a:schemeClr val="tx1"/>
              </a:solidFill>
            </a:endParaRPr>
          </a:p>
        </p:txBody>
      </p:sp>
      <p:grpSp>
        <p:nvGrpSpPr>
          <p:cNvPr id="12" name="Группа 11"/>
          <p:cNvGrpSpPr/>
          <p:nvPr/>
        </p:nvGrpSpPr>
        <p:grpSpPr>
          <a:xfrm>
            <a:off x="857224" y="3429000"/>
            <a:ext cx="5572164" cy="571504"/>
            <a:chOff x="928662" y="3429000"/>
            <a:chExt cx="928694" cy="571504"/>
          </a:xfrm>
        </p:grpSpPr>
        <p:sp>
          <p:nvSpPr>
            <p:cNvPr id="4" name="Прямоугольник 3"/>
            <p:cNvSpPr/>
            <p:nvPr/>
          </p:nvSpPr>
          <p:spPr>
            <a:xfrm>
              <a:off x="928662" y="3429000"/>
              <a:ext cx="928694" cy="571504"/>
            </a:xfrm>
            <a:prstGeom prst="rect">
              <a:avLst/>
            </a:prstGeom>
            <a:solidFill>
              <a:schemeClr val="bg1"/>
            </a:solidFill>
            <a:ln w="254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6" name="Прямая соединительная линия 5"/>
            <p:cNvCxnSpPr/>
            <p:nvPr/>
          </p:nvCxnSpPr>
          <p:spPr>
            <a:xfrm>
              <a:off x="1000100" y="3714752"/>
              <a:ext cx="285752" cy="0"/>
            </a:xfrm>
            <a:prstGeom prst="line">
              <a:avLst/>
            </a:pr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428728" y="3714752"/>
              <a:ext cx="285752" cy="0"/>
            </a:xfrm>
            <a:prstGeom prst="line">
              <a:avLst/>
            </a:prstGeom>
            <a:ln w="5397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Группа 13"/>
          <p:cNvGrpSpPr/>
          <p:nvPr/>
        </p:nvGrpSpPr>
        <p:grpSpPr>
          <a:xfrm>
            <a:off x="857224" y="5214950"/>
            <a:ext cx="5643602" cy="642942"/>
            <a:chOff x="928662" y="5072074"/>
            <a:chExt cx="1928826" cy="642942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928662" y="5072074"/>
              <a:ext cx="1928826" cy="642942"/>
            </a:xfrm>
            <a:prstGeom prst="rect">
              <a:avLst/>
            </a:prstGeom>
            <a:solidFill>
              <a:schemeClr val="bg1"/>
            </a:solidFill>
            <a:ln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071538" y="5429264"/>
              <a:ext cx="357190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571604" y="5429264"/>
              <a:ext cx="285752" cy="0"/>
            </a:xfrm>
            <a:prstGeom prst="line">
              <a:avLst/>
            </a:prstGeom>
            <a:ln w="53975" cmpd="dbl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Полилиния 29"/>
            <p:cNvSpPr/>
            <p:nvPr/>
          </p:nvSpPr>
          <p:spPr>
            <a:xfrm>
              <a:off x="2036190" y="5312005"/>
              <a:ext cx="565608" cy="131974"/>
            </a:xfrm>
            <a:custGeom>
              <a:avLst/>
              <a:gdLst>
                <a:gd name="connsiteX0" fmla="*/ 0 w 565608"/>
                <a:gd name="connsiteY0" fmla="*/ 117834 h 131974"/>
                <a:gd name="connsiteX1" fmla="*/ 179109 w 565608"/>
                <a:gd name="connsiteY1" fmla="*/ 32993 h 131974"/>
                <a:gd name="connsiteX2" fmla="*/ 311084 w 565608"/>
                <a:gd name="connsiteY2" fmla="*/ 127261 h 131974"/>
                <a:gd name="connsiteX3" fmla="*/ 490194 w 565608"/>
                <a:gd name="connsiteY3" fmla="*/ 4713 h 131974"/>
                <a:gd name="connsiteX4" fmla="*/ 565608 w 565608"/>
                <a:gd name="connsiteY4" fmla="*/ 98981 h 131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65608" h="131974">
                  <a:moveTo>
                    <a:pt x="0" y="117834"/>
                  </a:moveTo>
                  <a:cubicBezTo>
                    <a:pt x="63631" y="74628"/>
                    <a:pt x="127262" y="31422"/>
                    <a:pt x="179109" y="32993"/>
                  </a:cubicBezTo>
                  <a:cubicBezTo>
                    <a:pt x="230956" y="34564"/>
                    <a:pt x="259237" y="131974"/>
                    <a:pt x="311084" y="127261"/>
                  </a:cubicBezTo>
                  <a:cubicBezTo>
                    <a:pt x="362931" y="122548"/>
                    <a:pt x="447773" y="9426"/>
                    <a:pt x="490194" y="4713"/>
                  </a:cubicBezTo>
                  <a:cubicBezTo>
                    <a:pt x="532615" y="0"/>
                    <a:pt x="549111" y="49490"/>
                    <a:pt x="565608" y="98981"/>
                  </a:cubicBezTo>
                </a:path>
              </a:pathLst>
            </a:custGeom>
            <a:ln w="25400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8305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Прочитай текст.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Наступила скучная осень по серому небу плывут тучи льют дожди дует холодный ветер опадают листья ласточки и соловьи улетают на юг.</a:t>
            </a:r>
            <a:br>
              <a:rPr lang="ru-RU" dirty="0" smtClean="0"/>
            </a:br>
            <a:r>
              <a:rPr lang="ru-RU" dirty="0" smtClean="0">
                <a:solidFill>
                  <a:schemeClr val="bg1"/>
                </a:solidFill>
              </a:rPr>
              <a:t>Определи границы предложений.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117</Words>
  <Application>Microsoft Office PowerPoint</Application>
  <PresentationFormat>Экран (4:3)</PresentationFormat>
  <Paragraphs>15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Цель: уметь определять главные члены предложения</vt:lpstr>
      <vt:lpstr>Подлежащее – главный член предложения, который обозначает о ком или о чем говорится в предложении. Подлежащее отвечает на вопрос кто? или что?, может выражаться именем существительным. </vt:lpstr>
      <vt:lpstr>Сказуемое – главный член предложения, который обозначает, что говорится о подлежащем. Сказуемое отвечает на вопрос что делает?, может выражаться глаголом.</vt:lpstr>
      <vt:lpstr>Прочитай. Билет, квартира, лягушка, магазин, цыплёнок, ягода, телефон, ящерица, ястреб, шофёр,  Распредели слова в два столбика.</vt:lpstr>
      <vt:lpstr>Прочти вслух тексты</vt:lpstr>
      <vt:lpstr>Пётр Ильич Чайковский</vt:lpstr>
      <vt:lpstr>Распространенное предложение </vt:lpstr>
      <vt:lpstr>Прочитай текст. Наступила скучная осень по серому небу плывут тучи льют дожди дует холодный ветер опадают листья ласточки и соловьи улетают на юг. Определи границы предложений.</vt:lpstr>
      <vt:lpstr>Отгадай загадку: Падают с ветки З...л..тые монетки Спиши загадку.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серега</dc:creator>
  <cp:lastModifiedBy>Narod</cp:lastModifiedBy>
  <cp:revision>22</cp:revision>
  <dcterms:created xsi:type="dcterms:W3CDTF">2012-10-10T15:58:03Z</dcterms:created>
  <dcterms:modified xsi:type="dcterms:W3CDTF">2012-11-14T17:18:36Z</dcterms:modified>
</cp:coreProperties>
</file>